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438" r:id="rId2"/>
    <p:sldId id="358" r:id="rId3"/>
    <p:sldId id="332" r:id="rId4"/>
    <p:sldId id="393" r:id="rId5"/>
    <p:sldId id="340" r:id="rId6"/>
    <p:sldId id="341" r:id="rId7"/>
    <p:sldId id="364" r:id="rId8"/>
    <p:sldId id="365" r:id="rId9"/>
    <p:sldId id="366" r:id="rId10"/>
    <p:sldId id="359" r:id="rId11"/>
    <p:sldId id="342" r:id="rId12"/>
    <p:sldId id="368" r:id="rId13"/>
    <p:sldId id="369" r:id="rId14"/>
    <p:sldId id="371" r:id="rId15"/>
    <p:sldId id="370" r:id="rId16"/>
    <p:sldId id="372" r:id="rId17"/>
    <p:sldId id="373" r:id="rId18"/>
    <p:sldId id="374" r:id="rId19"/>
    <p:sldId id="435" r:id="rId20"/>
    <p:sldId id="375" r:id="rId21"/>
    <p:sldId id="376" r:id="rId22"/>
    <p:sldId id="377" r:id="rId23"/>
    <p:sldId id="378" r:id="rId24"/>
    <p:sldId id="379" r:id="rId25"/>
    <p:sldId id="343" r:id="rId26"/>
    <p:sldId id="380" r:id="rId27"/>
    <p:sldId id="381" r:id="rId28"/>
    <p:sldId id="382" r:id="rId29"/>
    <p:sldId id="383" r:id="rId30"/>
    <p:sldId id="384" r:id="rId31"/>
    <p:sldId id="385" r:id="rId32"/>
    <p:sldId id="386" r:id="rId33"/>
    <p:sldId id="344" r:id="rId34"/>
    <p:sldId id="345" r:id="rId35"/>
    <p:sldId id="387" r:id="rId36"/>
    <p:sldId id="397" r:id="rId37"/>
    <p:sldId id="398" r:id="rId38"/>
    <p:sldId id="436" r:id="rId39"/>
    <p:sldId id="399" r:id="rId40"/>
    <p:sldId id="389" r:id="rId41"/>
    <p:sldId id="400" r:id="rId42"/>
    <p:sldId id="401" r:id="rId43"/>
    <p:sldId id="402" r:id="rId44"/>
    <p:sldId id="403" r:id="rId45"/>
    <p:sldId id="437" r:id="rId46"/>
    <p:sldId id="395" r:id="rId47"/>
    <p:sldId id="404" r:id="rId48"/>
    <p:sldId id="394" r:id="rId49"/>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73" d="100"/>
          <a:sy n="73" d="100"/>
        </p:scale>
        <p:origin x="1320" y="96"/>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66A443-5954-4329-836A-A25EE85BA2F8}" type="datetimeFigureOut">
              <a:rPr lang="vi-VN" smtClean="0"/>
              <a:t>29/05/2024</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7E57A-AE70-4998-83E2-6D30232D19F7}"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32" name="Rectangle 173"/>
          <p:cNvSpPr>
            <a:spLocks noChangeArrowheads="1"/>
          </p:cNvSpPr>
          <p:nvPr userDrawn="1"/>
        </p:nvSpPr>
        <p:spPr bwMode="ltGray">
          <a:xfrm>
            <a:off x="0" y="0"/>
            <a:ext cx="9144000" cy="2514600"/>
          </a:xfrm>
          <a:prstGeom prst="rect">
            <a:avLst/>
          </a:prstGeom>
          <a:gradFill rotWithShape="1">
            <a:gsLst>
              <a:gs pos="0">
                <a:schemeClr val="accent2">
                  <a:alpha val="24001"/>
                </a:schemeClr>
              </a:gs>
              <a:gs pos="100000">
                <a:schemeClr val="accent2">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nvGrpSpPr>
          <p:cNvPr id="1033" name="Group 174"/>
          <p:cNvGrpSpPr/>
          <p:nvPr userDrawn="1"/>
        </p:nvGrpSpPr>
        <p:grpSpPr bwMode="auto">
          <a:xfrm flipV="1">
            <a:off x="-44450" y="2609850"/>
            <a:ext cx="5164138" cy="4203700"/>
            <a:chOff x="0" y="-26"/>
            <a:chExt cx="3253" cy="2648"/>
          </a:xfrm>
        </p:grpSpPr>
        <p:sp>
          <p:nvSpPr>
            <p:cNvPr id="1034" name="AutoShape 175"/>
            <p:cNvSpPr>
              <a:spLocks noChangeArrowheads="1"/>
            </p:cNvSpPr>
            <p:nvPr userDrawn="1"/>
          </p:nvSpPr>
          <p:spPr bwMode="gray">
            <a:xfrm rot="-203749">
              <a:off x="10" y="2368"/>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35" name="AutoShape 176"/>
            <p:cNvSpPr>
              <a:spLocks noChangeArrowheads="1"/>
            </p:cNvSpPr>
            <p:nvPr userDrawn="1"/>
          </p:nvSpPr>
          <p:spPr bwMode="gray">
            <a:xfrm rot="-203749">
              <a:off x="63" y="2171"/>
              <a:ext cx="144" cy="144"/>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36" name="AutoShape 177"/>
            <p:cNvSpPr>
              <a:spLocks noChangeArrowheads="1"/>
            </p:cNvSpPr>
            <p:nvPr userDrawn="1"/>
          </p:nvSpPr>
          <p:spPr bwMode="gray">
            <a:xfrm rot="-203749">
              <a:off x="144" y="2077"/>
              <a:ext cx="114" cy="114"/>
            </a:xfrm>
            <a:prstGeom prst="roundRect">
              <a:avLst>
                <a:gd name="adj" fmla="val 16667"/>
              </a:avLst>
            </a:prstGeom>
            <a:solidFill>
              <a:schemeClr val="hlink">
                <a:alpha val="8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37" name="AutoShape 178"/>
            <p:cNvSpPr>
              <a:spLocks noChangeArrowheads="1"/>
            </p:cNvSpPr>
            <p:nvPr userDrawn="1"/>
          </p:nvSpPr>
          <p:spPr bwMode="gray">
            <a:xfrm rot="21396251" flipV="1">
              <a:off x="92" y="2489"/>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38" name="AutoShape 179"/>
            <p:cNvSpPr>
              <a:spLocks noChangeArrowheads="1"/>
            </p:cNvSpPr>
            <p:nvPr userDrawn="1"/>
          </p:nvSpPr>
          <p:spPr bwMode="gray">
            <a:xfrm rot="-203749">
              <a:off x="357" y="1942"/>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39" name="AutoShape 180"/>
            <p:cNvSpPr>
              <a:spLocks noChangeArrowheads="1"/>
            </p:cNvSpPr>
            <p:nvPr userDrawn="1"/>
          </p:nvSpPr>
          <p:spPr bwMode="gray">
            <a:xfrm rot="-203749">
              <a:off x="199" y="1888"/>
              <a:ext cx="140" cy="14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0" name="AutoShape 181"/>
            <p:cNvSpPr>
              <a:spLocks noChangeArrowheads="1"/>
            </p:cNvSpPr>
            <p:nvPr userDrawn="1"/>
          </p:nvSpPr>
          <p:spPr bwMode="gray">
            <a:xfrm rot="-203749">
              <a:off x="376" y="1830"/>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1" name="AutoShape 182"/>
            <p:cNvSpPr>
              <a:spLocks noChangeArrowheads="1"/>
            </p:cNvSpPr>
            <p:nvPr userDrawn="1"/>
          </p:nvSpPr>
          <p:spPr bwMode="gray">
            <a:xfrm rot="-203749">
              <a:off x="429" y="1633"/>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2" name="AutoShape 183"/>
            <p:cNvSpPr>
              <a:spLocks noChangeArrowheads="1"/>
            </p:cNvSpPr>
            <p:nvPr userDrawn="1"/>
          </p:nvSpPr>
          <p:spPr bwMode="gray">
            <a:xfrm rot="-203749">
              <a:off x="532" y="1540"/>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3" name="AutoShape 184"/>
            <p:cNvSpPr>
              <a:spLocks noChangeArrowheads="1"/>
            </p:cNvSpPr>
            <p:nvPr userDrawn="1"/>
          </p:nvSpPr>
          <p:spPr bwMode="gray">
            <a:xfrm rot="21396251" flipV="1">
              <a:off x="602" y="1854"/>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4" name="AutoShape 185"/>
            <p:cNvSpPr>
              <a:spLocks noChangeArrowheads="1"/>
            </p:cNvSpPr>
            <p:nvPr userDrawn="1"/>
          </p:nvSpPr>
          <p:spPr bwMode="gray">
            <a:xfrm rot="-203749">
              <a:off x="723" y="1404"/>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5" name="AutoShape 186"/>
            <p:cNvSpPr>
              <a:spLocks noChangeArrowheads="1"/>
            </p:cNvSpPr>
            <p:nvPr userDrawn="1"/>
          </p:nvSpPr>
          <p:spPr bwMode="gray">
            <a:xfrm rot="-203749">
              <a:off x="675" y="1454"/>
              <a:ext cx="140" cy="140"/>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6" name="AutoShape 187"/>
            <p:cNvSpPr>
              <a:spLocks noChangeArrowheads="1"/>
            </p:cNvSpPr>
            <p:nvPr userDrawn="1"/>
          </p:nvSpPr>
          <p:spPr bwMode="gray">
            <a:xfrm rot="21396251" flipV="1">
              <a:off x="684" y="1936"/>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7" name="AutoShape 188"/>
            <p:cNvSpPr>
              <a:spLocks noChangeArrowheads="1"/>
            </p:cNvSpPr>
            <p:nvPr userDrawn="1"/>
          </p:nvSpPr>
          <p:spPr bwMode="gray">
            <a:xfrm rot="-203749">
              <a:off x="343" y="1702"/>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8" name="AutoShape 189"/>
            <p:cNvSpPr>
              <a:spLocks noChangeArrowheads="1"/>
            </p:cNvSpPr>
            <p:nvPr userDrawn="1"/>
          </p:nvSpPr>
          <p:spPr bwMode="gray">
            <a:xfrm rot="-203749">
              <a:off x="798" y="1262"/>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49" name="AutoShape 190"/>
            <p:cNvSpPr>
              <a:spLocks noChangeArrowheads="1"/>
            </p:cNvSpPr>
            <p:nvPr userDrawn="1"/>
          </p:nvSpPr>
          <p:spPr bwMode="gray">
            <a:xfrm rot="-203749">
              <a:off x="911" y="1111"/>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0" name="AutoShape 191"/>
            <p:cNvSpPr>
              <a:spLocks noChangeArrowheads="1"/>
            </p:cNvSpPr>
            <p:nvPr userDrawn="1"/>
          </p:nvSpPr>
          <p:spPr bwMode="gray">
            <a:xfrm rot="-203749">
              <a:off x="1086" y="1104"/>
              <a:ext cx="114" cy="114"/>
            </a:xfrm>
            <a:prstGeom prst="roundRect">
              <a:avLst>
                <a:gd name="adj" fmla="val 16667"/>
              </a:avLst>
            </a:prstGeom>
            <a:solidFill>
              <a:schemeClr val="hlink">
                <a:alpha val="38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1" name="AutoShape 192"/>
            <p:cNvSpPr>
              <a:spLocks noChangeArrowheads="1"/>
            </p:cNvSpPr>
            <p:nvPr userDrawn="1"/>
          </p:nvSpPr>
          <p:spPr bwMode="gray">
            <a:xfrm rot="21396251" flipV="1">
              <a:off x="1064" y="1324"/>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2" name="AutoShape 193"/>
            <p:cNvSpPr>
              <a:spLocks noChangeArrowheads="1"/>
            </p:cNvSpPr>
            <p:nvPr userDrawn="1"/>
          </p:nvSpPr>
          <p:spPr bwMode="gray">
            <a:xfrm rot="-203749">
              <a:off x="1222" y="978"/>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3" name="AutoShape 194"/>
            <p:cNvSpPr>
              <a:spLocks noChangeArrowheads="1"/>
            </p:cNvSpPr>
            <p:nvPr userDrawn="1"/>
          </p:nvSpPr>
          <p:spPr bwMode="gray">
            <a:xfrm rot="21396251" flipV="1">
              <a:off x="1091" y="952"/>
              <a:ext cx="84" cy="8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4" name="AutoShape 195"/>
            <p:cNvSpPr>
              <a:spLocks noChangeArrowheads="1"/>
            </p:cNvSpPr>
            <p:nvPr userDrawn="1"/>
          </p:nvSpPr>
          <p:spPr bwMode="gray">
            <a:xfrm rot="-203749">
              <a:off x="1512" y="1045"/>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5" name="AutoShape 196"/>
            <p:cNvSpPr>
              <a:spLocks noChangeArrowheads="1"/>
            </p:cNvSpPr>
            <p:nvPr userDrawn="1"/>
          </p:nvSpPr>
          <p:spPr bwMode="gray">
            <a:xfrm rot="-203749">
              <a:off x="1175" y="1248"/>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6" name="AutoShape 197"/>
            <p:cNvSpPr>
              <a:spLocks noChangeArrowheads="1"/>
            </p:cNvSpPr>
            <p:nvPr userDrawn="1"/>
          </p:nvSpPr>
          <p:spPr bwMode="gray">
            <a:xfrm rot="-203749">
              <a:off x="1222" y="1086"/>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7" name="AutoShape 198"/>
            <p:cNvSpPr>
              <a:spLocks noChangeArrowheads="1"/>
            </p:cNvSpPr>
            <p:nvPr userDrawn="1"/>
          </p:nvSpPr>
          <p:spPr bwMode="gray">
            <a:xfrm rot="21396251" flipV="1">
              <a:off x="1450" y="916"/>
              <a:ext cx="50" cy="50"/>
            </a:xfrm>
            <a:prstGeom prst="roundRect">
              <a:avLst>
                <a:gd name="adj" fmla="val 16667"/>
              </a:avLst>
            </a:prstGeom>
            <a:solidFill>
              <a:schemeClr val="hlink">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8" name="AutoShape 199"/>
            <p:cNvSpPr>
              <a:spLocks noChangeArrowheads="1"/>
            </p:cNvSpPr>
            <p:nvPr userDrawn="1"/>
          </p:nvSpPr>
          <p:spPr bwMode="gray">
            <a:xfrm rot="-203749">
              <a:off x="1487" y="880"/>
              <a:ext cx="78" cy="78"/>
            </a:xfrm>
            <a:prstGeom prst="roundRect">
              <a:avLst>
                <a:gd name="adj" fmla="val 16667"/>
              </a:avLst>
            </a:prstGeom>
            <a:solidFill>
              <a:schemeClr val="hlink">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59" name="AutoShape 200"/>
            <p:cNvSpPr>
              <a:spLocks noChangeArrowheads="1"/>
            </p:cNvSpPr>
            <p:nvPr userDrawn="1"/>
          </p:nvSpPr>
          <p:spPr bwMode="gray">
            <a:xfrm rot="-203749">
              <a:off x="1365" y="1063"/>
              <a:ext cx="140" cy="140"/>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0" name="AutoShape 201"/>
            <p:cNvSpPr>
              <a:spLocks noChangeArrowheads="1"/>
            </p:cNvSpPr>
            <p:nvPr userDrawn="1"/>
          </p:nvSpPr>
          <p:spPr bwMode="gray">
            <a:xfrm rot="21396251" flipV="1">
              <a:off x="1548" y="972"/>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1" name="AutoShape 202"/>
            <p:cNvSpPr>
              <a:spLocks noChangeArrowheads="1"/>
            </p:cNvSpPr>
            <p:nvPr userDrawn="1"/>
          </p:nvSpPr>
          <p:spPr bwMode="gray">
            <a:xfrm rot="-203749">
              <a:off x="1033" y="1228"/>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2" name="AutoShape 203"/>
            <p:cNvSpPr>
              <a:spLocks noChangeArrowheads="1"/>
            </p:cNvSpPr>
            <p:nvPr userDrawn="1"/>
          </p:nvSpPr>
          <p:spPr bwMode="gray">
            <a:xfrm rot="-203749">
              <a:off x="1379" y="781"/>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3" name="AutoShape 204"/>
            <p:cNvSpPr>
              <a:spLocks noChangeArrowheads="1"/>
            </p:cNvSpPr>
            <p:nvPr userDrawn="1"/>
          </p:nvSpPr>
          <p:spPr bwMode="gray">
            <a:xfrm rot="-203749">
              <a:off x="1571" y="646"/>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4" name="AutoShape 205"/>
            <p:cNvSpPr>
              <a:spLocks noChangeArrowheads="1"/>
            </p:cNvSpPr>
            <p:nvPr userDrawn="1"/>
          </p:nvSpPr>
          <p:spPr bwMode="gray">
            <a:xfrm rot="-203749">
              <a:off x="1412" y="592"/>
              <a:ext cx="140" cy="14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5" name="AutoShape 206"/>
            <p:cNvSpPr>
              <a:spLocks noChangeArrowheads="1"/>
            </p:cNvSpPr>
            <p:nvPr userDrawn="1"/>
          </p:nvSpPr>
          <p:spPr bwMode="gray">
            <a:xfrm rot="-203749">
              <a:off x="1589" y="534"/>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6" name="AutoShape 207"/>
            <p:cNvSpPr>
              <a:spLocks noChangeArrowheads="1"/>
            </p:cNvSpPr>
            <p:nvPr userDrawn="1"/>
          </p:nvSpPr>
          <p:spPr bwMode="gray">
            <a:xfrm rot="-203749">
              <a:off x="1753" y="969"/>
              <a:ext cx="58" cy="5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7" name="AutoShape 208"/>
            <p:cNvSpPr>
              <a:spLocks noChangeArrowheads="1"/>
            </p:cNvSpPr>
            <p:nvPr userDrawn="1"/>
          </p:nvSpPr>
          <p:spPr bwMode="gray">
            <a:xfrm rot="-203749">
              <a:off x="1824" y="240"/>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8" name="AutoShape 209"/>
            <p:cNvSpPr>
              <a:spLocks noChangeArrowheads="1"/>
            </p:cNvSpPr>
            <p:nvPr userDrawn="1"/>
          </p:nvSpPr>
          <p:spPr bwMode="gray">
            <a:xfrm rot="21396251" flipV="1">
              <a:off x="1294" y="672"/>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69" name="AutoShape 210"/>
            <p:cNvSpPr>
              <a:spLocks noChangeArrowheads="1"/>
            </p:cNvSpPr>
            <p:nvPr userDrawn="1"/>
          </p:nvSpPr>
          <p:spPr bwMode="gray">
            <a:xfrm rot="-203749">
              <a:off x="2151" y="324"/>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0" name="AutoShape 211"/>
            <p:cNvSpPr>
              <a:spLocks noChangeArrowheads="1"/>
            </p:cNvSpPr>
            <p:nvPr userDrawn="1"/>
          </p:nvSpPr>
          <p:spPr bwMode="gray">
            <a:xfrm rot="-203749">
              <a:off x="2102" y="456"/>
              <a:ext cx="140" cy="140"/>
            </a:xfrm>
            <a:prstGeom prst="roundRect">
              <a:avLst>
                <a:gd name="adj" fmla="val 16667"/>
              </a:avLst>
            </a:prstGeom>
            <a:solidFill>
              <a:schemeClr val="hlink">
                <a:alpha val="5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1" name="AutoShape 212"/>
            <p:cNvSpPr>
              <a:spLocks noChangeArrowheads="1"/>
            </p:cNvSpPr>
            <p:nvPr userDrawn="1"/>
          </p:nvSpPr>
          <p:spPr bwMode="gray">
            <a:xfrm rot="21396251" flipV="1">
              <a:off x="1897" y="640"/>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2" name="AutoShape 213"/>
            <p:cNvSpPr>
              <a:spLocks noChangeArrowheads="1"/>
            </p:cNvSpPr>
            <p:nvPr userDrawn="1"/>
          </p:nvSpPr>
          <p:spPr bwMode="gray">
            <a:xfrm rot="-203749">
              <a:off x="1771" y="622"/>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3" name="AutoShape 214"/>
            <p:cNvSpPr>
              <a:spLocks noChangeArrowheads="1"/>
            </p:cNvSpPr>
            <p:nvPr userDrawn="1"/>
          </p:nvSpPr>
          <p:spPr bwMode="gray">
            <a:xfrm rot="-203749">
              <a:off x="1968" y="288"/>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4" name="AutoShape 215"/>
            <p:cNvSpPr>
              <a:spLocks noChangeArrowheads="1"/>
            </p:cNvSpPr>
            <p:nvPr userDrawn="1"/>
          </p:nvSpPr>
          <p:spPr bwMode="gray">
            <a:xfrm rot="-203749">
              <a:off x="1968" y="100"/>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5" name="AutoShape 216"/>
            <p:cNvSpPr>
              <a:spLocks noChangeArrowheads="1"/>
            </p:cNvSpPr>
            <p:nvPr userDrawn="1"/>
          </p:nvSpPr>
          <p:spPr bwMode="gray">
            <a:xfrm rot="-203749">
              <a:off x="1710" y="734"/>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6" name="AutoShape 217"/>
            <p:cNvSpPr>
              <a:spLocks noChangeArrowheads="1"/>
            </p:cNvSpPr>
            <p:nvPr userDrawn="1"/>
          </p:nvSpPr>
          <p:spPr bwMode="gray">
            <a:xfrm rot="21396251" flipV="1">
              <a:off x="2121" y="313"/>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7" name="AutoShape 218"/>
            <p:cNvSpPr>
              <a:spLocks noChangeArrowheads="1"/>
            </p:cNvSpPr>
            <p:nvPr userDrawn="1"/>
          </p:nvSpPr>
          <p:spPr bwMode="gray">
            <a:xfrm rot="-203749">
              <a:off x="2176" y="149"/>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8" name="AutoShape 219"/>
            <p:cNvSpPr>
              <a:spLocks noChangeArrowheads="1"/>
            </p:cNvSpPr>
            <p:nvPr userDrawn="1"/>
          </p:nvSpPr>
          <p:spPr bwMode="gray">
            <a:xfrm rot="-203749">
              <a:off x="2090" y="218"/>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79" name="AutoShape 220"/>
            <p:cNvSpPr>
              <a:spLocks noChangeArrowheads="1"/>
            </p:cNvSpPr>
            <p:nvPr userDrawn="1"/>
          </p:nvSpPr>
          <p:spPr bwMode="gray">
            <a:xfrm rot="21396251" flipH="1">
              <a:off x="1824" y="750"/>
              <a:ext cx="23" cy="23"/>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0" name="AutoShape 221"/>
            <p:cNvSpPr>
              <a:spLocks noChangeArrowheads="1"/>
            </p:cNvSpPr>
            <p:nvPr userDrawn="1"/>
          </p:nvSpPr>
          <p:spPr bwMode="gray">
            <a:xfrm rot="21396251" flipV="1">
              <a:off x="1008" y="1488"/>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1" name="AutoShape 222"/>
            <p:cNvSpPr>
              <a:spLocks noChangeArrowheads="1"/>
            </p:cNvSpPr>
            <p:nvPr userDrawn="1"/>
          </p:nvSpPr>
          <p:spPr bwMode="gray">
            <a:xfrm rot="-203749">
              <a:off x="594" y="1392"/>
              <a:ext cx="78" cy="78"/>
            </a:xfrm>
            <a:prstGeom prst="roundRect">
              <a:avLst>
                <a:gd name="adj" fmla="val 16667"/>
              </a:avLst>
            </a:prstGeom>
            <a:solidFill>
              <a:schemeClr val="hlink">
                <a:alpha val="2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2" name="AutoShape 223"/>
            <p:cNvSpPr>
              <a:spLocks noChangeArrowheads="1"/>
            </p:cNvSpPr>
            <p:nvPr userDrawn="1"/>
          </p:nvSpPr>
          <p:spPr bwMode="gray">
            <a:xfrm rot="-203749">
              <a:off x="2331" y="254"/>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3" name="AutoShape 224"/>
            <p:cNvSpPr>
              <a:spLocks noChangeArrowheads="1"/>
            </p:cNvSpPr>
            <p:nvPr userDrawn="1"/>
          </p:nvSpPr>
          <p:spPr bwMode="gray">
            <a:xfrm rot="-203749">
              <a:off x="2522" y="149"/>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4" name="AutoShape 225"/>
            <p:cNvSpPr>
              <a:spLocks noChangeArrowheads="1"/>
            </p:cNvSpPr>
            <p:nvPr userDrawn="1"/>
          </p:nvSpPr>
          <p:spPr bwMode="gray">
            <a:xfrm rot="-203749">
              <a:off x="2416" y="135"/>
              <a:ext cx="140" cy="140"/>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5" name="AutoShape 226"/>
            <p:cNvSpPr>
              <a:spLocks noChangeArrowheads="1"/>
            </p:cNvSpPr>
            <p:nvPr userDrawn="1"/>
          </p:nvSpPr>
          <p:spPr bwMode="gray">
            <a:xfrm rot="-203749">
              <a:off x="3067" y="92"/>
              <a:ext cx="116" cy="116"/>
            </a:xfrm>
            <a:prstGeom prst="roundRect">
              <a:avLst>
                <a:gd name="adj" fmla="val 16667"/>
              </a:avLst>
            </a:prstGeom>
            <a:solidFill>
              <a:schemeClr val="hlink">
                <a:alpha val="28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6" name="AutoShape 227"/>
            <p:cNvSpPr>
              <a:spLocks noChangeArrowheads="1"/>
            </p:cNvSpPr>
            <p:nvPr userDrawn="1"/>
          </p:nvSpPr>
          <p:spPr bwMode="gray">
            <a:xfrm rot="21396251" flipV="1">
              <a:off x="2863" y="69"/>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7" name="AutoShape 228"/>
            <p:cNvSpPr>
              <a:spLocks noChangeArrowheads="1"/>
            </p:cNvSpPr>
            <p:nvPr userDrawn="1"/>
          </p:nvSpPr>
          <p:spPr bwMode="gray">
            <a:xfrm rot="-203749">
              <a:off x="2407" y="-9"/>
              <a:ext cx="140" cy="14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8" name="AutoShape 229"/>
            <p:cNvSpPr>
              <a:spLocks noChangeArrowheads="1"/>
            </p:cNvSpPr>
            <p:nvPr userDrawn="1"/>
          </p:nvSpPr>
          <p:spPr bwMode="gray">
            <a:xfrm rot="-203749">
              <a:off x="2920" y="-1"/>
              <a:ext cx="154" cy="49"/>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89" name="AutoShape 230"/>
            <p:cNvSpPr>
              <a:spLocks noChangeArrowheads="1"/>
            </p:cNvSpPr>
            <p:nvPr userDrawn="1"/>
          </p:nvSpPr>
          <p:spPr bwMode="gray">
            <a:xfrm rot="-203749">
              <a:off x="1665" y="821"/>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0" name="AutoShape 231"/>
            <p:cNvSpPr>
              <a:spLocks noChangeArrowheads="1"/>
            </p:cNvSpPr>
            <p:nvPr userDrawn="1"/>
          </p:nvSpPr>
          <p:spPr bwMode="gray">
            <a:xfrm rot="-203749">
              <a:off x="1587" y="903"/>
              <a:ext cx="140" cy="140"/>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1" name="AutoShape 232"/>
            <p:cNvSpPr>
              <a:spLocks noChangeArrowheads="1"/>
            </p:cNvSpPr>
            <p:nvPr userDrawn="1"/>
          </p:nvSpPr>
          <p:spPr bwMode="gray">
            <a:xfrm rot="21396251" flipV="1">
              <a:off x="1799" y="863"/>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2" name="AutoShape 233"/>
            <p:cNvSpPr>
              <a:spLocks noChangeArrowheads="1"/>
            </p:cNvSpPr>
            <p:nvPr userDrawn="1"/>
          </p:nvSpPr>
          <p:spPr bwMode="gray">
            <a:xfrm rot="-203749">
              <a:off x="2832" y="-26"/>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3" name="AutoShape 234"/>
            <p:cNvSpPr>
              <a:spLocks noChangeArrowheads="1"/>
            </p:cNvSpPr>
            <p:nvPr userDrawn="1"/>
          </p:nvSpPr>
          <p:spPr bwMode="gray">
            <a:xfrm rot="21396251" flipV="1">
              <a:off x="2705" y="223"/>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4" name="AutoShape 235"/>
            <p:cNvSpPr>
              <a:spLocks noChangeArrowheads="1"/>
            </p:cNvSpPr>
            <p:nvPr userDrawn="1"/>
          </p:nvSpPr>
          <p:spPr bwMode="gray">
            <a:xfrm rot="-203749">
              <a:off x="2565" y="278"/>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5" name="AutoShape 236"/>
            <p:cNvSpPr>
              <a:spLocks noChangeArrowheads="1"/>
            </p:cNvSpPr>
            <p:nvPr userDrawn="1"/>
          </p:nvSpPr>
          <p:spPr bwMode="gray">
            <a:xfrm rot="21396251" flipV="1">
              <a:off x="2236" y="389"/>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6" name="AutoShape 237"/>
            <p:cNvSpPr>
              <a:spLocks noChangeArrowheads="1"/>
            </p:cNvSpPr>
            <p:nvPr userDrawn="1"/>
          </p:nvSpPr>
          <p:spPr bwMode="gray">
            <a:xfrm rot="-203749">
              <a:off x="1862" y="790"/>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7" name="AutoShape 238"/>
            <p:cNvSpPr>
              <a:spLocks noChangeArrowheads="1"/>
            </p:cNvSpPr>
            <p:nvPr userDrawn="1"/>
          </p:nvSpPr>
          <p:spPr bwMode="gray">
            <a:xfrm rot="-203749">
              <a:off x="1920" y="432"/>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8" name="AutoShape 239"/>
            <p:cNvSpPr>
              <a:spLocks noChangeArrowheads="1"/>
            </p:cNvSpPr>
            <p:nvPr userDrawn="1"/>
          </p:nvSpPr>
          <p:spPr bwMode="gray">
            <a:xfrm rot="21396251" flipV="1">
              <a:off x="1950" y="590"/>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099" name="AutoShape 240"/>
            <p:cNvSpPr>
              <a:spLocks noChangeArrowheads="1"/>
            </p:cNvSpPr>
            <p:nvPr userDrawn="1"/>
          </p:nvSpPr>
          <p:spPr bwMode="gray">
            <a:xfrm rot="-203749">
              <a:off x="2238" y="-6"/>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0" name="AutoShape 241"/>
            <p:cNvSpPr>
              <a:spLocks noChangeArrowheads="1"/>
            </p:cNvSpPr>
            <p:nvPr userDrawn="1"/>
          </p:nvSpPr>
          <p:spPr bwMode="gray">
            <a:xfrm rot="21396251" flipV="1">
              <a:off x="1374" y="964"/>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1" name="AutoShape 242"/>
            <p:cNvSpPr>
              <a:spLocks noChangeArrowheads="1"/>
            </p:cNvSpPr>
            <p:nvPr userDrawn="1"/>
          </p:nvSpPr>
          <p:spPr bwMode="gray">
            <a:xfrm rot="-203749">
              <a:off x="666" y="1753"/>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2" name="AutoShape 243"/>
            <p:cNvSpPr>
              <a:spLocks noChangeArrowheads="1"/>
            </p:cNvSpPr>
            <p:nvPr userDrawn="1"/>
          </p:nvSpPr>
          <p:spPr bwMode="gray">
            <a:xfrm rot="-203749">
              <a:off x="528" y="1776"/>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3" name="AutoShape 244"/>
            <p:cNvSpPr>
              <a:spLocks noChangeArrowheads="1"/>
            </p:cNvSpPr>
            <p:nvPr userDrawn="1"/>
          </p:nvSpPr>
          <p:spPr bwMode="gray">
            <a:xfrm rot="-203749">
              <a:off x="609" y="1613"/>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4" name="AutoShape 245"/>
            <p:cNvSpPr>
              <a:spLocks noChangeArrowheads="1"/>
            </p:cNvSpPr>
            <p:nvPr userDrawn="1"/>
          </p:nvSpPr>
          <p:spPr bwMode="gray">
            <a:xfrm rot="-203749">
              <a:off x="846" y="1742"/>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5" name="AutoShape 246"/>
            <p:cNvSpPr>
              <a:spLocks noChangeArrowheads="1"/>
            </p:cNvSpPr>
            <p:nvPr userDrawn="1"/>
          </p:nvSpPr>
          <p:spPr bwMode="gray">
            <a:xfrm rot="-203749">
              <a:off x="948" y="1323"/>
              <a:ext cx="140" cy="140"/>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6" name="AutoShape 247"/>
            <p:cNvSpPr>
              <a:spLocks noChangeArrowheads="1"/>
            </p:cNvSpPr>
            <p:nvPr userDrawn="1"/>
          </p:nvSpPr>
          <p:spPr bwMode="gray">
            <a:xfrm rot="-203749">
              <a:off x="2602" y="42"/>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7" name="AutoShape 248"/>
            <p:cNvSpPr>
              <a:spLocks noChangeArrowheads="1"/>
            </p:cNvSpPr>
            <p:nvPr userDrawn="1"/>
          </p:nvSpPr>
          <p:spPr bwMode="gray">
            <a:xfrm rot="-203749">
              <a:off x="265" y="2015"/>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8" name="AutoShape 249"/>
            <p:cNvSpPr>
              <a:spLocks noChangeArrowheads="1"/>
            </p:cNvSpPr>
            <p:nvPr userDrawn="1"/>
          </p:nvSpPr>
          <p:spPr bwMode="gray">
            <a:xfrm rot="21396251" flipV="1">
              <a:off x="2657" y="174"/>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09" name="AutoShape 250"/>
            <p:cNvSpPr>
              <a:spLocks noChangeArrowheads="1"/>
            </p:cNvSpPr>
            <p:nvPr userDrawn="1"/>
          </p:nvSpPr>
          <p:spPr bwMode="gray">
            <a:xfrm rot="-203749">
              <a:off x="846" y="1550"/>
              <a:ext cx="140" cy="14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0" name="AutoShape 251"/>
            <p:cNvSpPr>
              <a:spLocks noChangeArrowheads="1"/>
            </p:cNvSpPr>
            <p:nvPr userDrawn="1"/>
          </p:nvSpPr>
          <p:spPr bwMode="gray">
            <a:xfrm rot="-203749">
              <a:off x="444" y="2000"/>
              <a:ext cx="82" cy="82"/>
            </a:xfrm>
            <a:prstGeom prst="roundRect">
              <a:avLst>
                <a:gd name="adj" fmla="val 16667"/>
              </a:avLst>
            </a:prstGeom>
            <a:solidFill>
              <a:schemeClr val="hlink">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1" name="AutoShape 252"/>
            <p:cNvSpPr>
              <a:spLocks noChangeArrowheads="1"/>
            </p:cNvSpPr>
            <p:nvPr userDrawn="1"/>
          </p:nvSpPr>
          <p:spPr bwMode="gray">
            <a:xfrm rot="-203749">
              <a:off x="1152" y="1392"/>
              <a:ext cx="78" cy="78"/>
            </a:xfrm>
            <a:prstGeom prst="roundRect">
              <a:avLst>
                <a:gd name="adj" fmla="val 16667"/>
              </a:avLst>
            </a:prstGeom>
            <a:solidFill>
              <a:schemeClr val="hlink">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2" name="AutoShape 253"/>
            <p:cNvSpPr>
              <a:spLocks noChangeArrowheads="1"/>
            </p:cNvSpPr>
            <p:nvPr userDrawn="1"/>
          </p:nvSpPr>
          <p:spPr bwMode="gray">
            <a:xfrm rot="21396251" flipV="1">
              <a:off x="864" y="1488"/>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3" name="AutoShape 254"/>
            <p:cNvSpPr>
              <a:spLocks noChangeArrowheads="1"/>
            </p:cNvSpPr>
            <p:nvPr userDrawn="1"/>
          </p:nvSpPr>
          <p:spPr bwMode="gray">
            <a:xfrm rot="-203749">
              <a:off x="750" y="1612"/>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4" name="AutoShape 255"/>
            <p:cNvSpPr>
              <a:spLocks noChangeArrowheads="1"/>
            </p:cNvSpPr>
            <p:nvPr userDrawn="1"/>
          </p:nvSpPr>
          <p:spPr bwMode="gray">
            <a:xfrm rot="21396251" flipV="1">
              <a:off x="1438" y="994"/>
              <a:ext cx="50" cy="5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5" name="AutoShape 256"/>
            <p:cNvSpPr>
              <a:spLocks noChangeArrowheads="1"/>
            </p:cNvSpPr>
            <p:nvPr userDrawn="1"/>
          </p:nvSpPr>
          <p:spPr bwMode="gray">
            <a:xfrm rot="-203749">
              <a:off x="2653" y="395"/>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6" name="AutoShape 257"/>
            <p:cNvSpPr>
              <a:spLocks noChangeArrowheads="1"/>
            </p:cNvSpPr>
            <p:nvPr userDrawn="1"/>
          </p:nvSpPr>
          <p:spPr bwMode="gray">
            <a:xfrm rot="-203749">
              <a:off x="2712" y="220"/>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7" name="AutoShape 258"/>
            <p:cNvSpPr>
              <a:spLocks noChangeArrowheads="1"/>
            </p:cNvSpPr>
            <p:nvPr userDrawn="1"/>
          </p:nvSpPr>
          <p:spPr bwMode="gray">
            <a:xfrm rot="-203749">
              <a:off x="240" y="2208"/>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8" name="AutoShape 259"/>
            <p:cNvSpPr>
              <a:spLocks noChangeArrowheads="1"/>
            </p:cNvSpPr>
            <p:nvPr userDrawn="1"/>
          </p:nvSpPr>
          <p:spPr bwMode="gray">
            <a:xfrm rot="-203749">
              <a:off x="2303" y="471"/>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19" name="AutoShape 260"/>
            <p:cNvSpPr>
              <a:spLocks noChangeArrowheads="1"/>
            </p:cNvSpPr>
            <p:nvPr userDrawn="1"/>
          </p:nvSpPr>
          <p:spPr bwMode="gray">
            <a:xfrm rot="-203749">
              <a:off x="2920" y="208"/>
              <a:ext cx="136" cy="136"/>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0" name="AutoShape 261"/>
            <p:cNvSpPr>
              <a:spLocks noChangeArrowheads="1"/>
            </p:cNvSpPr>
            <p:nvPr userDrawn="1"/>
          </p:nvSpPr>
          <p:spPr bwMode="gray">
            <a:xfrm rot="-203749">
              <a:off x="2382" y="350"/>
              <a:ext cx="116" cy="116"/>
            </a:xfrm>
            <a:prstGeom prst="roundRect">
              <a:avLst>
                <a:gd name="adj" fmla="val 16667"/>
              </a:avLst>
            </a:prstGeom>
            <a:solidFill>
              <a:schemeClr val="hlink">
                <a:alpha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1" name="AutoShape 262"/>
            <p:cNvSpPr>
              <a:spLocks noChangeArrowheads="1"/>
            </p:cNvSpPr>
            <p:nvPr userDrawn="1"/>
          </p:nvSpPr>
          <p:spPr bwMode="gray">
            <a:xfrm rot="21396251" flipV="1">
              <a:off x="24" y="2269"/>
              <a:ext cx="84" cy="8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2" name="AutoShape 263"/>
            <p:cNvSpPr>
              <a:spLocks noChangeArrowheads="1"/>
            </p:cNvSpPr>
            <p:nvPr userDrawn="1"/>
          </p:nvSpPr>
          <p:spPr bwMode="gray">
            <a:xfrm rot="21396251" flipV="1">
              <a:off x="2545" y="390"/>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3" name="AutoShape 264"/>
            <p:cNvSpPr>
              <a:spLocks noChangeArrowheads="1"/>
            </p:cNvSpPr>
            <p:nvPr userDrawn="1"/>
          </p:nvSpPr>
          <p:spPr bwMode="gray">
            <a:xfrm rot="-203749">
              <a:off x="2864" y="118"/>
              <a:ext cx="140" cy="14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4" name="AutoShape 265"/>
            <p:cNvSpPr>
              <a:spLocks noChangeArrowheads="1"/>
            </p:cNvSpPr>
            <p:nvPr userDrawn="1"/>
          </p:nvSpPr>
          <p:spPr bwMode="gray">
            <a:xfrm rot="-203749">
              <a:off x="510" y="1886"/>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5" name="AutoShape 266"/>
            <p:cNvSpPr>
              <a:spLocks noChangeArrowheads="1"/>
            </p:cNvSpPr>
            <p:nvPr userDrawn="1"/>
          </p:nvSpPr>
          <p:spPr bwMode="gray">
            <a:xfrm rot="-203749">
              <a:off x="0" y="2544"/>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6" name="AutoShape 267"/>
            <p:cNvSpPr>
              <a:spLocks noChangeArrowheads="1"/>
            </p:cNvSpPr>
            <p:nvPr userDrawn="1"/>
          </p:nvSpPr>
          <p:spPr bwMode="gray">
            <a:xfrm rot="21396251" flipV="1">
              <a:off x="2486" y="544"/>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7" name="AutoShape 268"/>
            <p:cNvSpPr>
              <a:spLocks noChangeArrowheads="1"/>
            </p:cNvSpPr>
            <p:nvPr userDrawn="1"/>
          </p:nvSpPr>
          <p:spPr bwMode="gray">
            <a:xfrm rot="-203749">
              <a:off x="2346" y="599"/>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8" name="AutoShape 269"/>
            <p:cNvSpPr>
              <a:spLocks noChangeArrowheads="1"/>
            </p:cNvSpPr>
            <p:nvPr userDrawn="1"/>
          </p:nvSpPr>
          <p:spPr bwMode="gray">
            <a:xfrm rot="21396251" flipV="1">
              <a:off x="2738" y="460"/>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29" name="AutoShape 270"/>
            <p:cNvSpPr>
              <a:spLocks noChangeArrowheads="1"/>
            </p:cNvSpPr>
            <p:nvPr userDrawn="1"/>
          </p:nvSpPr>
          <p:spPr bwMode="gray">
            <a:xfrm rot="-203749">
              <a:off x="1566" y="782"/>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0" name="AutoShape 271"/>
            <p:cNvSpPr>
              <a:spLocks noChangeArrowheads="1"/>
            </p:cNvSpPr>
            <p:nvPr userDrawn="1"/>
          </p:nvSpPr>
          <p:spPr bwMode="gray">
            <a:xfrm rot="21396251" flipV="1">
              <a:off x="2142" y="590"/>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1" name="AutoShape 272"/>
            <p:cNvSpPr>
              <a:spLocks noChangeArrowheads="1"/>
            </p:cNvSpPr>
            <p:nvPr userDrawn="1"/>
          </p:nvSpPr>
          <p:spPr bwMode="gray">
            <a:xfrm rot="-203749">
              <a:off x="2747" y="69"/>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2" name="AutoShape 273"/>
            <p:cNvSpPr>
              <a:spLocks noChangeArrowheads="1"/>
            </p:cNvSpPr>
            <p:nvPr userDrawn="1"/>
          </p:nvSpPr>
          <p:spPr bwMode="gray">
            <a:xfrm rot="21396251" flipV="1">
              <a:off x="3203" y="-7"/>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3" name="AutoShape 274"/>
            <p:cNvSpPr>
              <a:spLocks noChangeArrowheads="1"/>
            </p:cNvSpPr>
            <p:nvPr userDrawn="1"/>
          </p:nvSpPr>
          <p:spPr bwMode="gray">
            <a:xfrm rot="21396251" flipV="1">
              <a:off x="2733" y="167"/>
              <a:ext cx="50" cy="5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4" name="AutoShape 275"/>
            <p:cNvSpPr>
              <a:spLocks noChangeArrowheads="1"/>
            </p:cNvSpPr>
            <p:nvPr userDrawn="1"/>
          </p:nvSpPr>
          <p:spPr bwMode="gray">
            <a:xfrm rot="21396251" flipV="1">
              <a:off x="96" y="1968"/>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5" name="AutoShape 276"/>
            <p:cNvSpPr>
              <a:spLocks noChangeArrowheads="1"/>
            </p:cNvSpPr>
            <p:nvPr userDrawn="1"/>
          </p:nvSpPr>
          <p:spPr bwMode="gray">
            <a:xfrm rot="-203749">
              <a:off x="1632" y="432"/>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6" name="AutoShape 277"/>
            <p:cNvSpPr>
              <a:spLocks noChangeArrowheads="1"/>
            </p:cNvSpPr>
            <p:nvPr userDrawn="1"/>
          </p:nvSpPr>
          <p:spPr bwMode="gray">
            <a:xfrm rot="21396251" flipV="1">
              <a:off x="1831" y="565"/>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7" name="AutoShape 278"/>
            <p:cNvSpPr>
              <a:spLocks noChangeArrowheads="1"/>
            </p:cNvSpPr>
            <p:nvPr userDrawn="1"/>
          </p:nvSpPr>
          <p:spPr bwMode="gray">
            <a:xfrm rot="-203749">
              <a:off x="1728" y="384"/>
              <a:ext cx="116" cy="116"/>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8" name="AutoShape 279"/>
            <p:cNvSpPr>
              <a:spLocks noChangeArrowheads="1"/>
            </p:cNvSpPr>
            <p:nvPr userDrawn="1"/>
          </p:nvSpPr>
          <p:spPr bwMode="gray">
            <a:xfrm rot="21396251" flipV="1">
              <a:off x="1783" y="516"/>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39" name="AutoShape 280"/>
            <p:cNvSpPr>
              <a:spLocks noChangeArrowheads="1"/>
            </p:cNvSpPr>
            <p:nvPr userDrawn="1"/>
          </p:nvSpPr>
          <p:spPr bwMode="gray">
            <a:xfrm rot="21396251" flipV="1">
              <a:off x="1700" y="308"/>
              <a:ext cx="50" cy="50"/>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0" name="AutoShape 281"/>
            <p:cNvSpPr>
              <a:spLocks noChangeArrowheads="1"/>
            </p:cNvSpPr>
            <p:nvPr userDrawn="1"/>
          </p:nvSpPr>
          <p:spPr bwMode="gray">
            <a:xfrm rot="21396251" flipV="1">
              <a:off x="1859" y="509"/>
              <a:ext cx="50" cy="50"/>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1" name="AutoShape 282"/>
            <p:cNvSpPr>
              <a:spLocks noChangeArrowheads="1"/>
            </p:cNvSpPr>
            <p:nvPr userDrawn="1"/>
          </p:nvSpPr>
          <p:spPr bwMode="gray">
            <a:xfrm rot="-203749">
              <a:off x="1991" y="625"/>
              <a:ext cx="114" cy="114"/>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2" name="AutoShape 283"/>
            <p:cNvSpPr>
              <a:spLocks noChangeArrowheads="1"/>
            </p:cNvSpPr>
            <p:nvPr userDrawn="1"/>
          </p:nvSpPr>
          <p:spPr bwMode="gray">
            <a:xfrm rot="-203749">
              <a:off x="2593" y="537"/>
              <a:ext cx="78" cy="78"/>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3" name="AutoShape 284"/>
            <p:cNvSpPr>
              <a:spLocks noChangeArrowheads="1"/>
            </p:cNvSpPr>
            <p:nvPr userDrawn="1"/>
          </p:nvSpPr>
          <p:spPr bwMode="gray">
            <a:xfrm rot="-203749">
              <a:off x="1193" y="755"/>
              <a:ext cx="144" cy="144"/>
            </a:xfrm>
            <a:prstGeom prst="roundRect">
              <a:avLst>
                <a:gd name="adj" fmla="val 16667"/>
              </a:avLst>
            </a:prstGeom>
            <a:solidFill>
              <a:schemeClr va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4" name="AutoShape 285"/>
            <p:cNvSpPr>
              <a:spLocks noChangeArrowheads="1"/>
            </p:cNvSpPr>
            <p:nvPr userDrawn="1"/>
          </p:nvSpPr>
          <p:spPr bwMode="gray">
            <a:xfrm rot="-203749">
              <a:off x="1107" y="824"/>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5" name="AutoShape 286"/>
            <p:cNvSpPr>
              <a:spLocks noChangeArrowheads="1"/>
            </p:cNvSpPr>
            <p:nvPr userDrawn="1"/>
          </p:nvSpPr>
          <p:spPr bwMode="gray">
            <a:xfrm rot="-203749">
              <a:off x="1292" y="898"/>
              <a:ext cx="78" cy="78"/>
            </a:xfrm>
            <a:prstGeom prst="roundRect">
              <a:avLst>
                <a:gd name="adj" fmla="val 16667"/>
              </a:avLst>
            </a:prstGeom>
            <a:solidFill>
              <a:schemeClr va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6" name="AutoShape 287"/>
            <p:cNvSpPr>
              <a:spLocks noChangeArrowheads="1"/>
            </p:cNvSpPr>
            <p:nvPr userDrawn="1"/>
          </p:nvSpPr>
          <p:spPr bwMode="gray">
            <a:xfrm rot="-203749">
              <a:off x="2151" y="679"/>
              <a:ext cx="94" cy="94"/>
            </a:xfrm>
            <a:prstGeom prst="roundRect">
              <a:avLst>
                <a:gd name="adj" fmla="val 16667"/>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grpSp>
        <p:nvGrpSpPr>
          <p:cNvPr id="1147" name="Group 288"/>
          <p:cNvGrpSpPr/>
          <p:nvPr userDrawn="1"/>
        </p:nvGrpSpPr>
        <p:grpSpPr bwMode="auto">
          <a:xfrm flipV="1">
            <a:off x="-39688" y="1831975"/>
            <a:ext cx="9107488" cy="5102225"/>
            <a:chOff x="-20" y="-74"/>
            <a:chExt cx="5737" cy="3214"/>
          </a:xfrm>
        </p:grpSpPr>
        <p:sp>
          <p:nvSpPr>
            <p:cNvPr id="1148" name="AutoShape 289"/>
            <p:cNvSpPr>
              <a:spLocks noChangeArrowheads="1"/>
            </p:cNvSpPr>
            <p:nvPr userDrawn="1"/>
          </p:nvSpPr>
          <p:spPr bwMode="gray">
            <a:xfrm rot="-138914">
              <a:off x="3360" y="288"/>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49" name="AutoShape 290"/>
            <p:cNvSpPr>
              <a:spLocks noChangeArrowheads="1"/>
            </p:cNvSpPr>
            <p:nvPr userDrawn="1"/>
          </p:nvSpPr>
          <p:spPr bwMode="gray">
            <a:xfrm rot="-138914">
              <a:off x="3675" y="43"/>
              <a:ext cx="100" cy="10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0" name="AutoShape 291"/>
            <p:cNvSpPr>
              <a:spLocks noChangeArrowheads="1"/>
            </p:cNvSpPr>
            <p:nvPr userDrawn="1"/>
          </p:nvSpPr>
          <p:spPr bwMode="gray">
            <a:xfrm rot="-138914">
              <a:off x="556" y="2256"/>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1" name="AutoShape 292"/>
            <p:cNvSpPr>
              <a:spLocks noChangeArrowheads="1"/>
            </p:cNvSpPr>
            <p:nvPr userDrawn="1"/>
          </p:nvSpPr>
          <p:spPr bwMode="gray">
            <a:xfrm rot="21461086" flipV="1">
              <a:off x="3550" y="19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2" name="AutoShape 293"/>
            <p:cNvSpPr>
              <a:spLocks noChangeArrowheads="1"/>
            </p:cNvSpPr>
            <p:nvPr userDrawn="1"/>
          </p:nvSpPr>
          <p:spPr bwMode="gray">
            <a:xfrm rot="-138914">
              <a:off x="335" y="2408"/>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3" name="AutoShape 294"/>
            <p:cNvSpPr>
              <a:spLocks noChangeArrowheads="1"/>
            </p:cNvSpPr>
            <p:nvPr userDrawn="1"/>
          </p:nvSpPr>
          <p:spPr bwMode="gray">
            <a:xfrm rot="-138914">
              <a:off x="624" y="2063"/>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4" name="AutoShape 295"/>
            <p:cNvSpPr>
              <a:spLocks noChangeArrowheads="1"/>
            </p:cNvSpPr>
            <p:nvPr userDrawn="1"/>
          </p:nvSpPr>
          <p:spPr bwMode="gray">
            <a:xfrm rot="-138914">
              <a:off x="355" y="2297"/>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5" name="AutoShape 296"/>
            <p:cNvSpPr>
              <a:spLocks noChangeArrowheads="1"/>
            </p:cNvSpPr>
            <p:nvPr userDrawn="1"/>
          </p:nvSpPr>
          <p:spPr bwMode="gray">
            <a:xfrm rot="-138914">
              <a:off x="444" y="2096"/>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6" name="AutoShape 297"/>
            <p:cNvSpPr>
              <a:spLocks noChangeArrowheads="1"/>
            </p:cNvSpPr>
            <p:nvPr userDrawn="1"/>
          </p:nvSpPr>
          <p:spPr bwMode="gray">
            <a:xfrm rot="-138914">
              <a:off x="549" y="2004"/>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7" name="AutoShape 298"/>
            <p:cNvSpPr>
              <a:spLocks noChangeArrowheads="1"/>
            </p:cNvSpPr>
            <p:nvPr userDrawn="1"/>
          </p:nvSpPr>
          <p:spPr bwMode="gray">
            <a:xfrm rot="21461086" flipV="1">
              <a:off x="496" y="2308"/>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8" name="AutoShape 299"/>
            <p:cNvSpPr>
              <a:spLocks noChangeArrowheads="1"/>
            </p:cNvSpPr>
            <p:nvPr userDrawn="1"/>
          </p:nvSpPr>
          <p:spPr bwMode="gray">
            <a:xfrm rot="-138914">
              <a:off x="743" y="1872"/>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59" name="AutoShape 300"/>
            <p:cNvSpPr>
              <a:spLocks noChangeArrowheads="1"/>
            </p:cNvSpPr>
            <p:nvPr userDrawn="1"/>
          </p:nvSpPr>
          <p:spPr bwMode="gray">
            <a:xfrm rot="-138914">
              <a:off x="691" y="2004"/>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0" name="AutoShape 301"/>
            <p:cNvSpPr>
              <a:spLocks noChangeArrowheads="1"/>
            </p:cNvSpPr>
            <p:nvPr userDrawn="1"/>
          </p:nvSpPr>
          <p:spPr bwMode="gray">
            <a:xfrm rot="21461086" flipV="1">
              <a:off x="432" y="2448"/>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1" name="AutoShape 302"/>
            <p:cNvSpPr>
              <a:spLocks noChangeArrowheads="1"/>
            </p:cNvSpPr>
            <p:nvPr userDrawn="1"/>
          </p:nvSpPr>
          <p:spPr bwMode="gray">
            <a:xfrm rot="-138914">
              <a:off x="357" y="2163"/>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2" name="AutoShape 303"/>
            <p:cNvSpPr>
              <a:spLocks noChangeArrowheads="1"/>
            </p:cNvSpPr>
            <p:nvPr userDrawn="1"/>
          </p:nvSpPr>
          <p:spPr bwMode="gray">
            <a:xfrm rot="-138914">
              <a:off x="879" y="1921"/>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3" name="AutoShape 304"/>
            <p:cNvSpPr>
              <a:spLocks noChangeArrowheads="1"/>
            </p:cNvSpPr>
            <p:nvPr userDrawn="1"/>
          </p:nvSpPr>
          <p:spPr bwMode="gray">
            <a:xfrm rot="-138914">
              <a:off x="936" y="1725"/>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4" name="AutoShape 305"/>
            <p:cNvSpPr>
              <a:spLocks noChangeArrowheads="1"/>
            </p:cNvSpPr>
            <p:nvPr userDrawn="1"/>
          </p:nvSpPr>
          <p:spPr bwMode="gray">
            <a:xfrm rot="-138914">
              <a:off x="1055" y="1729"/>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5" name="AutoShape 306"/>
            <p:cNvSpPr>
              <a:spLocks noChangeArrowheads="1"/>
            </p:cNvSpPr>
            <p:nvPr userDrawn="1"/>
          </p:nvSpPr>
          <p:spPr bwMode="gray">
            <a:xfrm rot="21461086" flipV="1">
              <a:off x="1086" y="194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6" name="AutoShape 307"/>
            <p:cNvSpPr>
              <a:spLocks noChangeArrowheads="1"/>
            </p:cNvSpPr>
            <p:nvPr userDrawn="1"/>
          </p:nvSpPr>
          <p:spPr bwMode="gray">
            <a:xfrm rot="-138914">
              <a:off x="1249" y="1597"/>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7" name="AutoShape 308"/>
            <p:cNvSpPr>
              <a:spLocks noChangeArrowheads="1"/>
            </p:cNvSpPr>
            <p:nvPr userDrawn="1"/>
          </p:nvSpPr>
          <p:spPr bwMode="gray">
            <a:xfrm rot="-138914">
              <a:off x="1091" y="1541"/>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8" name="AutoShape 309"/>
            <p:cNvSpPr>
              <a:spLocks noChangeArrowheads="1"/>
            </p:cNvSpPr>
            <p:nvPr userDrawn="1"/>
          </p:nvSpPr>
          <p:spPr bwMode="gray">
            <a:xfrm rot="-138914">
              <a:off x="1270" y="1487"/>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69" name="AutoShape 310"/>
            <p:cNvSpPr>
              <a:spLocks noChangeArrowheads="1"/>
            </p:cNvSpPr>
            <p:nvPr userDrawn="1"/>
          </p:nvSpPr>
          <p:spPr bwMode="gray">
            <a:xfrm rot="-138914">
              <a:off x="1143" y="1777"/>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0" name="AutoShape 311"/>
            <p:cNvSpPr>
              <a:spLocks noChangeArrowheads="1"/>
            </p:cNvSpPr>
            <p:nvPr userDrawn="1"/>
          </p:nvSpPr>
          <p:spPr bwMode="gray">
            <a:xfrm rot="-138914">
              <a:off x="1248" y="1686"/>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1" name="AutoShape 312"/>
            <p:cNvSpPr>
              <a:spLocks noChangeArrowheads="1"/>
            </p:cNvSpPr>
            <p:nvPr userDrawn="1"/>
          </p:nvSpPr>
          <p:spPr bwMode="gray">
            <a:xfrm rot="21461086" flipV="1">
              <a:off x="1479" y="1539"/>
              <a:ext cx="50" cy="50"/>
            </a:xfrm>
            <a:prstGeom prst="roundRect">
              <a:avLst>
                <a:gd name="adj" fmla="val 16667"/>
              </a:avLst>
            </a:prstGeom>
            <a:solidFill>
              <a:schemeClr val="accent2">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2" name="AutoShape 313"/>
            <p:cNvSpPr>
              <a:spLocks noChangeArrowheads="1"/>
            </p:cNvSpPr>
            <p:nvPr userDrawn="1"/>
          </p:nvSpPr>
          <p:spPr bwMode="gray">
            <a:xfrm rot="-138914">
              <a:off x="1517" y="1504"/>
              <a:ext cx="78" cy="78"/>
            </a:xfrm>
            <a:prstGeom prst="roundRect">
              <a:avLst>
                <a:gd name="adj" fmla="val 16667"/>
              </a:avLst>
            </a:prstGeom>
            <a:solidFill>
              <a:schemeClr val="accent2">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3" name="AutoShape 314"/>
            <p:cNvSpPr>
              <a:spLocks noChangeArrowheads="1"/>
            </p:cNvSpPr>
            <p:nvPr userDrawn="1"/>
          </p:nvSpPr>
          <p:spPr bwMode="gray">
            <a:xfrm rot="-138914">
              <a:off x="1390" y="1685"/>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4" name="AutoShape 315"/>
            <p:cNvSpPr>
              <a:spLocks noChangeArrowheads="1"/>
            </p:cNvSpPr>
            <p:nvPr userDrawn="1"/>
          </p:nvSpPr>
          <p:spPr bwMode="gray">
            <a:xfrm rot="21461086" flipV="1">
              <a:off x="1576" y="1598"/>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5" name="AutoShape 316"/>
            <p:cNvSpPr>
              <a:spLocks noChangeArrowheads="1"/>
            </p:cNvSpPr>
            <p:nvPr userDrawn="1"/>
          </p:nvSpPr>
          <p:spPr bwMode="gray">
            <a:xfrm rot="-138914">
              <a:off x="1056" y="1844"/>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6" name="AutoShape 317"/>
            <p:cNvSpPr>
              <a:spLocks noChangeArrowheads="1"/>
            </p:cNvSpPr>
            <p:nvPr userDrawn="1"/>
          </p:nvSpPr>
          <p:spPr bwMode="gray">
            <a:xfrm rot="-138914">
              <a:off x="1411" y="1404"/>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7" name="AutoShape 318"/>
            <p:cNvSpPr>
              <a:spLocks noChangeArrowheads="1"/>
            </p:cNvSpPr>
            <p:nvPr userDrawn="1"/>
          </p:nvSpPr>
          <p:spPr bwMode="gray">
            <a:xfrm rot="-138914">
              <a:off x="1605" y="1272"/>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8" name="AutoShape 319"/>
            <p:cNvSpPr>
              <a:spLocks noChangeArrowheads="1"/>
            </p:cNvSpPr>
            <p:nvPr userDrawn="1"/>
          </p:nvSpPr>
          <p:spPr bwMode="gray">
            <a:xfrm rot="-138914">
              <a:off x="1446" y="1216"/>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79" name="AutoShape 320"/>
            <p:cNvSpPr>
              <a:spLocks noChangeArrowheads="1"/>
            </p:cNvSpPr>
            <p:nvPr userDrawn="1"/>
          </p:nvSpPr>
          <p:spPr bwMode="gray">
            <a:xfrm rot="-138914">
              <a:off x="1625" y="1161"/>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0" name="AutoShape 321"/>
            <p:cNvSpPr>
              <a:spLocks noChangeArrowheads="1"/>
            </p:cNvSpPr>
            <p:nvPr userDrawn="1"/>
          </p:nvSpPr>
          <p:spPr bwMode="gray">
            <a:xfrm rot="-138914">
              <a:off x="1892" y="1185"/>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1" name="AutoShape 322"/>
            <p:cNvSpPr>
              <a:spLocks noChangeArrowheads="1"/>
            </p:cNvSpPr>
            <p:nvPr userDrawn="1"/>
          </p:nvSpPr>
          <p:spPr bwMode="gray">
            <a:xfrm rot="-138914">
              <a:off x="1996" y="1093"/>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2" name="AutoShape 323"/>
            <p:cNvSpPr>
              <a:spLocks noChangeArrowheads="1"/>
            </p:cNvSpPr>
            <p:nvPr userDrawn="1"/>
          </p:nvSpPr>
          <p:spPr bwMode="gray">
            <a:xfrm rot="21461086" flipV="1">
              <a:off x="1832" y="118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3" name="AutoShape 324"/>
            <p:cNvSpPr>
              <a:spLocks noChangeArrowheads="1"/>
            </p:cNvSpPr>
            <p:nvPr userDrawn="1"/>
          </p:nvSpPr>
          <p:spPr bwMode="gray">
            <a:xfrm rot="-138914">
              <a:off x="2191" y="961"/>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4" name="AutoShape 325"/>
            <p:cNvSpPr>
              <a:spLocks noChangeArrowheads="1"/>
            </p:cNvSpPr>
            <p:nvPr userDrawn="1"/>
          </p:nvSpPr>
          <p:spPr bwMode="gray">
            <a:xfrm rot="-138914">
              <a:off x="2139" y="1093"/>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5" name="AutoShape 326"/>
            <p:cNvSpPr>
              <a:spLocks noChangeArrowheads="1"/>
            </p:cNvSpPr>
            <p:nvPr userDrawn="1"/>
          </p:nvSpPr>
          <p:spPr bwMode="gray">
            <a:xfrm rot="21461086" flipV="1">
              <a:off x="1931" y="127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6" name="AutoShape 327"/>
            <p:cNvSpPr>
              <a:spLocks noChangeArrowheads="1"/>
            </p:cNvSpPr>
            <p:nvPr userDrawn="1"/>
          </p:nvSpPr>
          <p:spPr bwMode="gray">
            <a:xfrm rot="-138914">
              <a:off x="1805" y="1251"/>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7" name="AutoShape 328"/>
            <p:cNvSpPr>
              <a:spLocks noChangeArrowheads="1"/>
            </p:cNvSpPr>
            <p:nvPr userDrawn="1"/>
          </p:nvSpPr>
          <p:spPr bwMode="gray">
            <a:xfrm rot="-138914">
              <a:off x="1955" y="930"/>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8" name="AutoShape 329"/>
            <p:cNvSpPr>
              <a:spLocks noChangeArrowheads="1"/>
            </p:cNvSpPr>
            <p:nvPr userDrawn="1"/>
          </p:nvSpPr>
          <p:spPr bwMode="gray">
            <a:xfrm rot="-138914">
              <a:off x="2034" y="756"/>
              <a:ext cx="100" cy="10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89" name="AutoShape 330"/>
            <p:cNvSpPr>
              <a:spLocks noChangeArrowheads="1"/>
            </p:cNvSpPr>
            <p:nvPr userDrawn="1"/>
          </p:nvSpPr>
          <p:spPr bwMode="gray">
            <a:xfrm rot="-138914">
              <a:off x="1664" y="1339"/>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0" name="AutoShape 331"/>
            <p:cNvSpPr>
              <a:spLocks noChangeArrowheads="1"/>
            </p:cNvSpPr>
            <p:nvPr userDrawn="1"/>
          </p:nvSpPr>
          <p:spPr bwMode="gray">
            <a:xfrm rot="21461086" flipV="1">
              <a:off x="2161" y="949"/>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1" name="AutoShape 332"/>
            <p:cNvSpPr>
              <a:spLocks noChangeArrowheads="1"/>
            </p:cNvSpPr>
            <p:nvPr userDrawn="1"/>
          </p:nvSpPr>
          <p:spPr bwMode="gray">
            <a:xfrm rot="-138914">
              <a:off x="2219" y="787"/>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2" name="AutoShape 333"/>
            <p:cNvSpPr>
              <a:spLocks noChangeArrowheads="1"/>
            </p:cNvSpPr>
            <p:nvPr userDrawn="1"/>
          </p:nvSpPr>
          <p:spPr bwMode="gray">
            <a:xfrm rot="-138914">
              <a:off x="2132" y="854"/>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3" name="AutoShape 334"/>
            <p:cNvSpPr>
              <a:spLocks noChangeArrowheads="1"/>
            </p:cNvSpPr>
            <p:nvPr userDrawn="1"/>
          </p:nvSpPr>
          <p:spPr bwMode="gray">
            <a:xfrm rot="21461086" flipH="1">
              <a:off x="1856" y="1381"/>
              <a:ext cx="23" cy="23"/>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4" name="AutoShape 335"/>
            <p:cNvSpPr>
              <a:spLocks noChangeArrowheads="1"/>
            </p:cNvSpPr>
            <p:nvPr userDrawn="1"/>
          </p:nvSpPr>
          <p:spPr bwMode="gray">
            <a:xfrm rot="21461086" flipV="1">
              <a:off x="925" y="209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5" name="AutoShape 336"/>
            <p:cNvSpPr>
              <a:spLocks noChangeArrowheads="1"/>
            </p:cNvSpPr>
            <p:nvPr userDrawn="1"/>
          </p:nvSpPr>
          <p:spPr bwMode="gray">
            <a:xfrm rot="-138914">
              <a:off x="783" y="2001"/>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6" name="AutoShape 337"/>
            <p:cNvSpPr>
              <a:spLocks noChangeArrowheads="1"/>
            </p:cNvSpPr>
            <p:nvPr userDrawn="1"/>
          </p:nvSpPr>
          <p:spPr bwMode="gray">
            <a:xfrm rot="-138914">
              <a:off x="2371" y="926"/>
              <a:ext cx="114" cy="114"/>
            </a:xfrm>
            <a:prstGeom prst="roundRect">
              <a:avLst>
                <a:gd name="adj" fmla="val 16667"/>
              </a:avLst>
            </a:prstGeom>
            <a:solidFill>
              <a:schemeClr val="accent2">
                <a:alpha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7" name="AutoShape 338"/>
            <p:cNvSpPr>
              <a:spLocks noChangeArrowheads="1"/>
            </p:cNvSpPr>
            <p:nvPr userDrawn="1"/>
          </p:nvSpPr>
          <p:spPr bwMode="gray">
            <a:xfrm rot="-138914">
              <a:off x="2565" y="793"/>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8" name="AutoShape 339"/>
            <p:cNvSpPr>
              <a:spLocks noChangeArrowheads="1"/>
            </p:cNvSpPr>
            <p:nvPr userDrawn="1"/>
          </p:nvSpPr>
          <p:spPr bwMode="gray">
            <a:xfrm rot="-138914">
              <a:off x="2459" y="777"/>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199" name="AutoShape 340"/>
            <p:cNvSpPr>
              <a:spLocks noChangeArrowheads="1"/>
            </p:cNvSpPr>
            <p:nvPr userDrawn="1"/>
          </p:nvSpPr>
          <p:spPr bwMode="gray">
            <a:xfrm rot="-138914">
              <a:off x="2646" y="674"/>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0" name="AutoShape 341"/>
            <p:cNvSpPr>
              <a:spLocks noChangeArrowheads="1"/>
            </p:cNvSpPr>
            <p:nvPr userDrawn="1"/>
          </p:nvSpPr>
          <p:spPr bwMode="gray">
            <a:xfrm rot="-138914">
              <a:off x="2758" y="504"/>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1" name="AutoShape 342"/>
            <p:cNvSpPr>
              <a:spLocks noChangeArrowheads="1"/>
            </p:cNvSpPr>
            <p:nvPr userDrawn="1"/>
          </p:nvSpPr>
          <p:spPr bwMode="gray">
            <a:xfrm rot="-138914">
              <a:off x="3020" y="419"/>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2" name="AutoShape 343"/>
            <p:cNvSpPr>
              <a:spLocks noChangeArrowheads="1"/>
            </p:cNvSpPr>
            <p:nvPr userDrawn="1"/>
          </p:nvSpPr>
          <p:spPr bwMode="gray">
            <a:xfrm rot="21461086" flipV="1">
              <a:off x="2908" y="719"/>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3" name="AutoShape 344"/>
            <p:cNvSpPr>
              <a:spLocks noChangeArrowheads="1"/>
            </p:cNvSpPr>
            <p:nvPr userDrawn="1"/>
          </p:nvSpPr>
          <p:spPr bwMode="gray">
            <a:xfrm rot="-138914">
              <a:off x="3151" y="467"/>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4" name="AutoShape 345"/>
            <p:cNvSpPr>
              <a:spLocks noChangeArrowheads="1"/>
            </p:cNvSpPr>
            <p:nvPr userDrawn="1"/>
          </p:nvSpPr>
          <p:spPr bwMode="gray">
            <a:xfrm rot="-138914">
              <a:off x="2453" y="634"/>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5" name="AutoShape 346"/>
            <p:cNvSpPr>
              <a:spLocks noChangeArrowheads="1"/>
            </p:cNvSpPr>
            <p:nvPr userDrawn="1"/>
          </p:nvSpPr>
          <p:spPr bwMode="gray">
            <a:xfrm rot="-138914">
              <a:off x="3172" y="357"/>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6" name="AutoShape 347"/>
            <p:cNvSpPr>
              <a:spLocks noChangeArrowheads="1"/>
            </p:cNvSpPr>
            <p:nvPr userDrawn="1"/>
          </p:nvSpPr>
          <p:spPr bwMode="gray">
            <a:xfrm rot="-138914">
              <a:off x="2965" y="557"/>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7" name="AutoShape 348"/>
            <p:cNvSpPr>
              <a:spLocks noChangeArrowheads="1"/>
            </p:cNvSpPr>
            <p:nvPr userDrawn="1"/>
          </p:nvSpPr>
          <p:spPr bwMode="gray">
            <a:xfrm rot="-138914">
              <a:off x="3150" y="556"/>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8" name="AutoShape 349"/>
            <p:cNvSpPr>
              <a:spLocks noChangeArrowheads="1"/>
            </p:cNvSpPr>
            <p:nvPr userDrawn="1"/>
          </p:nvSpPr>
          <p:spPr bwMode="gray">
            <a:xfrm rot="21461086" flipV="1">
              <a:off x="3162" y="200"/>
              <a:ext cx="92" cy="92"/>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09" name="AutoShape 350"/>
            <p:cNvSpPr>
              <a:spLocks noChangeArrowheads="1"/>
            </p:cNvSpPr>
            <p:nvPr userDrawn="1"/>
          </p:nvSpPr>
          <p:spPr bwMode="gray">
            <a:xfrm rot="-138914">
              <a:off x="3344" y="424"/>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0" name="AutoShape 351"/>
            <p:cNvSpPr>
              <a:spLocks noChangeArrowheads="1"/>
            </p:cNvSpPr>
            <p:nvPr userDrawn="1"/>
          </p:nvSpPr>
          <p:spPr bwMode="gray">
            <a:xfrm rot="-138914">
              <a:off x="3264" y="505"/>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1" name="AutoShape 352"/>
            <p:cNvSpPr>
              <a:spLocks noChangeArrowheads="1"/>
            </p:cNvSpPr>
            <p:nvPr userDrawn="1"/>
          </p:nvSpPr>
          <p:spPr bwMode="gray">
            <a:xfrm rot="21461086" flipV="1">
              <a:off x="3478" y="468"/>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2" name="AutoShape 353"/>
            <p:cNvSpPr>
              <a:spLocks noChangeArrowheads="1"/>
            </p:cNvSpPr>
            <p:nvPr userDrawn="1"/>
          </p:nvSpPr>
          <p:spPr bwMode="gray">
            <a:xfrm rot="-138914">
              <a:off x="2878" y="624"/>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3" name="AutoShape 354"/>
            <p:cNvSpPr>
              <a:spLocks noChangeArrowheads="1"/>
            </p:cNvSpPr>
            <p:nvPr userDrawn="1"/>
          </p:nvSpPr>
          <p:spPr bwMode="gray">
            <a:xfrm rot="-138914">
              <a:off x="3744" y="222"/>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4" name="AutoShape 355"/>
            <p:cNvSpPr>
              <a:spLocks noChangeArrowheads="1"/>
            </p:cNvSpPr>
            <p:nvPr userDrawn="1"/>
          </p:nvSpPr>
          <p:spPr bwMode="gray">
            <a:xfrm rot="-138914">
              <a:off x="3360" y="9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5" name="AutoShape 356"/>
            <p:cNvSpPr>
              <a:spLocks noChangeArrowheads="1"/>
            </p:cNvSpPr>
            <p:nvPr userDrawn="1"/>
          </p:nvSpPr>
          <p:spPr bwMode="gray">
            <a:xfrm rot="-138914">
              <a:off x="3360" y="525"/>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6" name="AutoShape 357"/>
            <p:cNvSpPr>
              <a:spLocks noChangeArrowheads="1"/>
            </p:cNvSpPr>
            <p:nvPr userDrawn="1"/>
          </p:nvSpPr>
          <p:spPr bwMode="gray">
            <a:xfrm rot="21461086" flipV="1">
              <a:off x="2747" y="87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7" name="AutoShape 358"/>
            <p:cNvSpPr>
              <a:spLocks noChangeArrowheads="1"/>
            </p:cNvSpPr>
            <p:nvPr userDrawn="1"/>
          </p:nvSpPr>
          <p:spPr bwMode="gray">
            <a:xfrm rot="-138914">
              <a:off x="2640" y="912"/>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8" name="AutoShape 359"/>
            <p:cNvSpPr>
              <a:spLocks noChangeArrowheads="1"/>
            </p:cNvSpPr>
            <p:nvPr userDrawn="1"/>
          </p:nvSpPr>
          <p:spPr bwMode="gray">
            <a:xfrm rot="21461086" flipV="1">
              <a:off x="2275" y="1027"/>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19" name="AutoShape 360"/>
            <p:cNvSpPr>
              <a:spLocks noChangeArrowheads="1"/>
            </p:cNvSpPr>
            <p:nvPr userDrawn="1"/>
          </p:nvSpPr>
          <p:spPr bwMode="gray">
            <a:xfrm rot="-138914">
              <a:off x="3541" y="397"/>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0" name="AutoShape 361"/>
            <p:cNvSpPr>
              <a:spLocks noChangeArrowheads="1"/>
            </p:cNvSpPr>
            <p:nvPr userDrawn="1"/>
          </p:nvSpPr>
          <p:spPr bwMode="gray">
            <a:xfrm rot="-138914">
              <a:off x="3888" y="30"/>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1" name="AutoShape 362"/>
            <p:cNvSpPr>
              <a:spLocks noChangeArrowheads="1"/>
            </p:cNvSpPr>
            <p:nvPr userDrawn="1"/>
          </p:nvSpPr>
          <p:spPr bwMode="gray">
            <a:xfrm rot="-138914">
              <a:off x="0" y="2895"/>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2" name="AutoShape 363"/>
            <p:cNvSpPr>
              <a:spLocks noChangeArrowheads="1"/>
            </p:cNvSpPr>
            <p:nvPr userDrawn="1"/>
          </p:nvSpPr>
          <p:spPr bwMode="gray">
            <a:xfrm rot="-138914">
              <a:off x="3789" y="305"/>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3" name="AutoShape 364"/>
            <p:cNvSpPr>
              <a:spLocks noChangeArrowheads="1"/>
            </p:cNvSpPr>
            <p:nvPr userDrawn="1"/>
          </p:nvSpPr>
          <p:spPr bwMode="gray">
            <a:xfrm rot="21461086" flipV="1">
              <a:off x="2880" y="43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4" name="AutoShape 365"/>
            <p:cNvSpPr>
              <a:spLocks noChangeArrowheads="1"/>
            </p:cNvSpPr>
            <p:nvPr userDrawn="1"/>
          </p:nvSpPr>
          <p:spPr bwMode="gray">
            <a:xfrm rot="-138914">
              <a:off x="3600" y="240"/>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5" name="AutoShape 366"/>
            <p:cNvSpPr>
              <a:spLocks noChangeArrowheads="1"/>
            </p:cNvSpPr>
            <p:nvPr userDrawn="1"/>
          </p:nvSpPr>
          <p:spPr bwMode="gray">
            <a:xfrm rot="-138914">
              <a:off x="72" y="2584"/>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6" name="AutoShape 367"/>
            <p:cNvSpPr>
              <a:spLocks noChangeArrowheads="1"/>
            </p:cNvSpPr>
            <p:nvPr userDrawn="1"/>
          </p:nvSpPr>
          <p:spPr bwMode="gray">
            <a:xfrm rot="21461086" flipV="1">
              <a:off x="3792" y="144"/>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7" name="AutoShape 368"/>
            <p:cNvSpPr>
              <a:spLocks noChangeArrowheads="1"/>
            </p:cNvSpPr>
            <p:nvPr userDrawn="1"/>
          </p:nvSpPr>
          <p:spPr bwMode="gray">
            <a:xfrm rot="-138914">
              <a:off x="336" y="2544"/>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8" name="AutoShape 369"/>
            <p:cNvSpPr>
              <a:spLocks noChangeArrowheads="1"/>
            </p:cNvSpPr>
            <p:nvPr userDrawn="1"/>
          </p:nvSpPr>
          <p:spPr bwMode="gray">
            <a:xfrm rot="-138914">
              <a:off x="192" y="2704"/>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29" name="AutoShape 370"/>
            <p:cNvSpPr>
              <a:spLocks noChangeArrowheads="1"/>
            </p:cNvSpPr>
            <p:nvPr userDrawn="1"/>
          </p:nvSpPr>
          <p:spPr bwMode="gray">
            <a:xfrm rot="-138914">
              <a:off x="192" y="2359"/>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0" name="AutoShape 371"/>
            <p:cNvSpPr>
              <a:spLocks noChangeArrowheads="1"/>
            </p:cNvSpPr>
            <p:nvPr userDrawn="1"/>
          </p:nvSpPr>
          <p:spPr bwMode="gray">
            <a:xfrm rot="-138914">
              <a:off x="4482" y="23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1" name="AutoShape 372"/>
            <p:cNvSpPr>
              <a:spLocks noChangeArrowheads="1"/>
            </p:cNvSpPr>
            <p:nvPr userDrawn="1"/>
          </p:nvSpPr>
          <p:spPr bwMode="gray">
            <a:xfrm rot="-138914">
              <a:off x="4358" y="220"/>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2" name="AutoShape 373"/>
            <p:cNvSpPr>
              <a:spLocks noChangeArrowheads="1"/>
            </p:cNvSpPr>
            <p:nvPr userDrawn="1"/>
          </p:nvSpPr>
          <p:spPr bwMode="gray">
            <a:xfrm rot="-138914">
              <a:off x="4545" y="117"/>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3" name="AutoShape 374"/>
            <p:cNvSpPr>
              <a:spLocks noChangeArrowheads="1"/>
            </p:cNvSpPr>
            <p:nvPr userDrawn="1"/>
          </p:nvSpPr>
          <p:spPr bwMode="gray">
            <a:xfrm rot="-138914">
              <a:off x="4657" y="-53"/>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4" name="AutoShape 375"/>
            <p:cNvSpPr>
              <a:spLocks noChangeArrowheads="1"/>
            </p:cNvSpPr>
            <p:nvPr userDrawn="1"/>
          </p:nvSpPr>
          <p:spPr bwMode="gray">
            <a:xfrm rot="21461086" flipV="1">
              <a:off x="4807" y="16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5" name="AutoShape 376"/>
            <p:cNvSpPr>
              <a:spLocks noChangeArrowheads="1"/>
            </p:cNvSpPr>
            <p:nvPr userDrawn="1"/>
          </p:nvSpPr>
          <p:spPr bwMode="gray">
            <a:xfrm rot="-138914">
              <a:off x="4372" y="0"/>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6" name="AutoShape 377"/>
            <p:cNvSpPr>
              <a:spLocks noChangeArrowheads="1"/>
            </p:cNvSpPr>
            <p:nvPr userDrawn="1"/>
          </p:nvSpPr>
          <p:spPr bwMode="gray">
            <a:xfrm rot="-138914">
              <a:off x="4864" y="0"/>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7" name="AutoShape 378"/>
            <p:cNvSpPr>
              <a:spLocks noChangeArrowheads="1"/>
            </p:cNvSpPr>
            <p:nvPr userDrawn="1"/>
          </p:nvSpPr>
          <p:spPr bwMode="gray">
            <a:xfrm rot="-138914">
              <a:off x="4778" y="66"/>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8" name="AutoShape 379"/>
            <p:cNvSpPr>
              <a:spLocks noChangeArrowheads="1"/>
            </p:cNvSpPr>
            <p:nvPr userDrawn="1"/>
          </p:nvSpPr>
          <p:spPr bwMode="gray">
            <a:xfrm rot="21461086" flipV="1">
              <a:off x="4320" y="-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39" name="AutoShape 380"/>
            <p:cNvSpPr>
              <a:spLocks noChangeArrowheads="1"/>
            </p:cNvSpPr>
            <p:nvPr userDrawn="1"/>
          </p:nvSpPr>
          <p:spPr bwMode="gray">
            <a:xfrm rot="-138914">
              <a:off x="240" y="2544"/>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0" name="AutoShape 381"/>
            <p:cNvSpPr>
              <a:spLocks noChangeArrowheads="1"/>
            </p:cNvSpPr>
            <p:nvPr userDrawn="1"/>
          </p:nvSpPr>
          <p:spPr bwMode="gray">
            <a:xfrm rot="21461086" flipV="1">
              <a:off x="3855" y="176"/>
              <a:ext cx="50" cy="5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1" name="AutoShape 382"/>
            <p:cNvSpPr>
              <a:spLocks noChangeArrowheads="1"/>
            </p:cNvSpPr>
            <p:nvPr userDrawn="1"/>
          </p:nvSpPr>
          <p:spPr bwMode="gray">
            <a:xfrm rot="-138914">
              <a:off x="4560" y="6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2" name="AutoShape 383"/>
            <p:cNvSpPr>
              <a:spLocks noChangeArrowheads="1"/>
            </p:cNvSpPr>
            <p:nvPr userDrawn="1"/>
          </p:nvSpPr>
          <p:spPr bwMode="gray">
            <a:xfrm rot="-138914">
              <a:off x="4827" y="209"/>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3" name="AutoShape 384"/>
            <p:cNvSpPr>
              <a:spLocks noChangeArrowheads="1"/>
            </p:cNvSpPr>
            <p:nvPr userDrawn="1"/>
          </p:nvSpPr>
          <p:spPr bwMode="gray">
            <a:xfrm rot="-138914">
              <a:off x="5173" y="21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4" name="AutoShape 385"/>
            <p:cNvSpPr>
              <a:spLocks noChangeArrowheads="1"/>
            </p:cNvSpPr>
            <p:nvPr userDrawn="1"/>
          </p:nvSpPr>
          <p:spPr bwMode="gray">
            <a:xfrm rot="-138914">
              <a:off x="5066" y="200"/>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5" name="AutoShape 386"/>
            <p:cNvSpPr>
              <a:spLocks noChangeArrowheads="1"/>
            </p:cNvSpPr>
            <p:nvPr userDrawn="1"/>
          </p:nvSpPr>
          <p:spPr bwMode="gray">
            <a:xfrm rot="-138914">
              <a:off x="5254" y="96"/>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6" name="AutoShape 387"/>
            <p:cNvSpPr>
              <a:spLocks noChangeArrowheads="1"/>
            </p:cNvSpPr>
            <p:nvPr userDrawn="1"/>
          </p:nvSpPr>
          <p:spPr bwMode="gray">
            <a:xfrm rot="-138914">
              <a:off x="5366" y="-74"/>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7" name="AutoShape 388"/>
            <p:cNvSpPr>
              <a:spLocks noChangeArrowheads="1"/>
            </p:cNvSpPr>
            <p:nvPr userDrawn="1"/>
          </p:nvSpPr>
          <p:spPr bwMode="gray">
            <a:xfrm rot="21461086" flipV="1">
              <a:off x="5516" y="141"/>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8" name="AutoShape 389"/>
            <p:cNvSpPr>
              <a:spLocks noChangeArrowheads="1"/>
            </p:cNvSpPr>
            <p:nvPr userDrawn="1"/>
          </p:nvSpPr>
          <p:spPr bwMode="gray">
            <a:xfrm rot="-138914">
              <a:off x="5061" y="56"/>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49" name="AutoShape 390"/>
            <p:cNvSpPr>
              <a:spLocks noChangeArrowheads="1"/>
            </p:cNvSpPr>
            <p:nvPr userDrawn="1"/>
          </p:nvSpPr>
          <p:spPr bwMode="gray">
            <a:xfrm rot="-138914">
              <a:off x="5573" y="-21"/>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0" name="AutoShape 391"/>
            <p:cNvSpPr>
              <a:spLocks noChangeArrowheads="1"/>
            </p:cNvSpPr>
            <p:nvPr userDrawn="1"/>
          </p:nvSpPr>
          <p:spPr bwMode="gray">
            <a:xfrm rot="-138914">
              <a:off x="5486" y="46"/>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1" name="AutoShape 392"/>
            <p:cNvSpPr>
              <a:spLocks noChangeArrowheads="1"/>
            </p:cNvSpPr>
            <p:nvPr userDrawn="1"/>
          </p:nvSpPr>
          <p:spPr bwMode="gray">
            <a:xfrm rot="21461086" flipV="1">
              <a:off x="5355" y="29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2" name="AutoShape 393"/>
            <p:cNvSpPr>
              <a:spLocks noChangeArrowheads="1"/>
            </p:cNvSpPr>
            <p:nvPr userDrawn="1"/>
          </p:nvSpPr>
          <p:spPr bwMode="gray">
            <a:xfrm rot="-138914">
              <a:off x="5213" y="345"/>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3" name="AutoShape 394"/>
            <p:cNvSpPr>
              <a:spLocks noChangeArrowheads="1"/>
            </p:cNvSpPr>
            <p:nvPr userDrawn="1"/>
          </p:nvSpPr>
          <p:spPr bwMode="gray">
            <a:xfrm rot="21461086" flipV="1">
              <a:off x="4800" y="384"/>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4" name="AutoShape 395"/>
            <p:cNvSpPr>
              <a:spLocks noChangeArrowheads="1"/>
            </p:cNvSpPr>
            <p:nvPr userDrawn="1"/>
          </p:nvSpPr>
          <p:spPr bwMode="gray">
            <a:xfrm rot="-138914">
              <a:off x="3693" y="441"/>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5" name="AutoShape 396"/>
            <p:cNvSpPr>
              <a:spLocks noChangeArrowheads="1"/>
            </p:cNvSpPr>
            <p:nvPr userDrawn="1"/>
          </p:nvSpPr>
          <p:spPr bwMode="gray">
            <a:xfrm rot="21461086" flipV="1">
              <a:off x="3777" y="507"/>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6" name="AutoShape 397"/>
            <p:cNvSpPr>
              <a:spLocks noChangeArrowheads="1"/>
            </p:cNvSpPr>
            <p:nvPr userDrawn="1"/>
          </p:nvSpPr>
          <p:spPr bwMode="gray">
            <a:xfrm rot="-138914">
              <a:off x="2791" y="717"/>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7" name="AutoShape 398"/>
            <p:cNvSpPr>
              <a:spLocks noChangeArrowheads="1"/>
            </p:cNvSpPr>
            <p:nvPr userDrawn="1"/>
          </p:nvSpPr>
          <p:spPr bwMode="gray">
            <a:xfrm rot="21461086" flipV="1">
              <a:off x="2713" y="783"/>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8" name="AutoShape 399"/>
            <p:cNvSpPr>
              <a:spLocks noChangeArrowheads="1"/>
            </p:cNvSpPr>
            <p:nvPr userDrawn="1"/>
          </p:nvSpPr>
          <p:spPr bwMode="gray">
            <a:xfrm rot="21461086" flipV="1">
              <a:off x="2777" y="814"/>
              <a:ext cx="50" cy="5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59" name="AutoShape 400"/>
            <p:cNvSpPr>
              <a:spLocks noChangeArrowheads="1"/>
            </p:cNvSpPr>
            <p:nvPr userDrawn="1"/>
          </p:nvSpPr>
          <p:spPr bwMode="gray">
            <a:xfrm rot="-138914">
              <a:off x="4019" y="193"/>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0" name="AutoShape 401"/>
            <p:cNvSpPr>
              <a:spLocks noChangeArrowheads="1"/>
            </p:cNvSpPr>
            <p:nvPr userDrawn="1"/>
          </p:nvSpPr>
          <p:spPr bwMode="gray">
            <a:xfrm rot="-138914">
              <a:off x="4076" y="0"/>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1" name="AutoShape 402"/>
            <p:cNvSpPr>
              <a:spLocks noChangeArrowheads="1"/>
            </p:cNvSpPr>
            <p:nvPr userDrawn="1"/>
          </p:nvSpPr>
          <p:spPr bwMode="gray">
            <a:xfrm rot="21461086" flipV="1">
              <a:off x="4176" y="21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2" name="AutoShape 403"/>
            <p:cNvSpPr>
              <a:spLocks noChangeArrowheads="1"/>
            </p:cNvSpPr>
            <p:nvPr userDrawn="1"/>
          </p:nvSpPr>
          <p:spPr bwMode="gray">
            <a:xfrm rot="-138914">
              <a:off x="3867" y="539"/>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3" name="AutoShape 404"/>
            <p:cNvSpPr>
              <a:spLocks noChangeArrowheads="1"/>
            </p:cNvSpPr>
            <p:nvPr userDrawn="1"/>
          </p:nvSpPr>
          <p:spPr bwMode="gray">
            <a:xfrm rot="-138914">
              <a:off x="3888" y="429"/>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4" name="AutoShape 405"/>
            <p:cNvSpPr>
              <a:spLocks noChangeArrowheads="1"/>
            </p:cNvSpPr>
            <p:nvPr userDrawn="1"/>
          </p:nvSpPr>
          <p:spPr bwMode="gray">
            <a:xfrm rot="-138914">
              <a:off x="3866" y="628"/>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5" name="AutoShape 406"/>
            <p:cNvSpPr>
              <a:spLocks noChangeArrowheads="1"/>
            </p:cNvSpPr>
            <p:nvPr userDrawn="1"/>
          </p:nvSpPr>
          <p:spPr bwMode="gray">
            <a:xfrm rot="21461086" flipV="1">
              <a:off x="3919" y="293"/>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6" name="AutoShape 407"/>
            <p:cNvSpPr>
              <a:spLocks noChangeArrowheads="1"/>
            </p:cNvSpPr>
            <p:nvPr userDrawn="1"/>
          </p:nvSpPr>
          <p:spPr bwMode="gray">
            <a:xfrm rot="-138914">
              <a:off x="4608" y="528"/>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7" name="AutoShape 408"/>
            <p:cNvSpPr>
              <a:spLocks noChangeArrowheads="1"/>
            </p:cNvSpPr>
            <p:nvPr userDrawn="1"/>
          </p:nvSpPr>
          <p:spPr bwMode="gray">
            <a:xfrm rot="-138914">
              <a:off x="2976" y="240"/>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8" name="AutoShape 409"/>
            <p:cNvSpPr>
              <a:spLocks noChangeArrowheads="1"/>
            </p:cNvSpPr>
            <p:nvPr userDrawn="1"/>
          </p:nvSpPr>
          <p:spPr bwMode="gray">
            <a:xfrm rot="21461086" flipV="1">
              <a:off x="3264" y="144"/>
              <a:ext cx="50" cy="5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69" name="AutoShape 410"/>
            <p:cNvSpPr>
              <a:spLocks noChangeArrowheads="1"/>
            </p:cNvSpPr>
            <p:nvPr userDrawn="1"/>
          </p:nvSpPr>
          <p:spPr bwMode="gray">
            <a:xfrm rot="-138914">
              <a:off x="4028" y="346"/>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0" name="AutoShape 411"/>
            <p:cNvSpPr>
              <a:spLocks noChangeArrowheads="1"/>
            </p:cNvSpPr>
            <p:nvPr userDrawn="1"/>
          </p:nvSpPr>
          <p:spPr bwMode="gray">
            <a:xfrm rot="-138914">
              <a:off x="4223" y="9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1" name="AutoShape 412"/>
            <p:cNvSpPr>
              <a:spLocks noChangeArrowheads="1"/>
            </p:cNvSpPr>
            <p:nvPr userDrawn="1"/>
          </p:nvSpPr>
          <p:spPr bwMode="gray">
            <a:xfrm rot="-138914">
              <a:off x="4164" y="377"/>
              <a:ext cx="140" cy="14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2" name="AutoShape 413"/>
            <p:cNvSpPr>
              <a:spLocks noChangeArrowheads="1"/>
            </p:cNvSpPr>
            <p:nvPr userDrawn="1"/>
          </p:nvSpPr>
          <p:spPr bwMode="gray">
            <a:xfrm rot="-138914">
              <a:off x="4608" y="237"/>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3" name="AutoShape 414"/>
            <p:cNvSpPr>
              <a:spLocks noChangeArrowheads="1"/>
            </p:cNvSpPr>
            <p:nvPr userDrawn="1"/>
          </p:nvSpPr>
          <p:spPr bwMode="gray">
            <a:xfrm rot="-138914">
              <a:off x="4362" y="378"/>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4" name="AutoShape 415"/>
            <p:cNvSpPr>
              <a:spLocks noChangeArrowheads="1"/>
            </p:cNvSpPr>
            <p:nvPr userDrawn="1"/>
          </p:nvSpPr>
          <p:spPr bwMode="gray">
            <a:xfrm rot="21461086" flipV="1">
              <a:off x="3288" y="215"/>
              <a:ext cx="60" cy="6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5" name="AutoShape 416"/>
            <p:cNvSpPr>
              <a:spLocks noChangeArrowheads="1"/>
            </p:cNvSpPr>
            <p:nvPr userDrawn="1"/>
          </p:nvSpPr>
          <p:spPr bwMode="gray">
            <a:xfrm rot="-138914">
              <a:off x="4272" y="215"/>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6" name="AutoShape 417"/>
            <p:cNvSpPr>
              <a:spLocks noChangeArrowheads="1"/>
            </p:cNvSpPr>
            <p:nvPr userDrawn="1"/>
          </p:nvSpPr>
          <p:spPr bwMode="gray">
            <a:xfrm rot="-138914">
              <a:off x="3438" y="216"/>
              <a:ext cx="78" cy="78"/>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7" name="AutoShape 418"/>
            <p:cNvSpPr>
              <a:spLocks noChangeArrowheads="1"/>
            </p:cNvSpPr>
            <p:nvPr userDrawn="1"/>
          </p:nvSpPr>
          <p:spPr bwMode="gray">
            <a:xfrm rot="21461086" flipV="1">
              <a:off x="3496" y="146"/>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8" name="AutoShape 419"/>
            <p:cNvSpPr>
              <a:spLocks noChangeArrowheads="1"/>
            </p:cNvSpPr>
            <p:nvPr userDrawn="1"/>
          </p:nvSpPr>
          <p:spPr bwMode="gray">
            <a:xfrm rot="-138914">
              <a:off x="2920" y="857"/>
              <a:ext cx="144" cy="144"/>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79" name="AutoShape 420"/>
            <p:cNvSpPr>
              <a:spLocks noChangeArrowheads="1"/>
            </p:cNvSpPr>
            <p:nvPr userDrawn="1"/>
          </p:nvSpPr>
          <p:spPr bwMode="gray">
            <a:xfrm rot="-138914">
              <a:off x="3024" y="765"/>
              <a:ext cx="114" cy="114"/>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0" name="AutoShape 421"/>
            <p:cNvSpPr>
              <a:spLocks noChangeArrowheads="1"/>
            </p:cNvSpPr>
            <p:nvPr userDrawn="1"/>
          </p:nvSpPr>
          <p:spPr bwMode="gray">
            <a:xfrm rot="21461086" flipV="1">
              <a:off x="2860" y="85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1" name="AutoShape 422"/>
            <p:cNvSpPr>
              <a:spLocks noChangeArrowheads="1"/>
            </p:cNvSpPr>
            <p:nvPr userDrawn="1"/>
          </p:nvSpPr>
          <p:spPr bwMode="gray">
            <a:xfrm rot="-138914">
              <a:off x="2496" y="923"/>
              <a:ext cx="78" cy="78"/>
            </a:xfrm>
            <a:prstGeom prst="roundRect">
              <a:avLst>
                <a:gd name="adj" fmla="val 16667"/>
              </a:avLst>
            </a:prstGeom>
            <a:solidFill>
              <a:schemeClr val="accent2">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2" name="AutoShape 423"/>
            <p:cNvSpPr>
              <a:spLocks noChangeArrowheads="1"/>
            </p:cNvSpPr>
            <p:nvPr userDrawn="1"/>
          </p:nvSpPr>
          <p:spPr bwMode="gray">
            <a:xfrm rot="-138914">
              <a:off x="2352" y="1053"/>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3" name="AutoShape 424"/>
            <p:cNvSpPr>
              <a:spLocks noChangeArrowheads="1"/>
            </p:cNvSpPr>
            <p:nvPr userDrawn="1"/>
          </p:nvSpPr>
          <p:spPr bwMode="gray">
            <a:xfrm flipV="1">
              <a:off x="1728" y="1056"/>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4" name="AutoShape 425"/>
            <p:cNvSpPr>
              <a:spLocks noChangeArrowheads="1"/>
            </p:cNvSpPr>
            <p:nvPr userDrawn="1"/>
          </p:nvSpPr>
          <p:spPr bwMode="gray">
            <a:xfrm flipV="1">
              <a:off x="1632" y="1488"/>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5" name="AutoShape 426"/>
            <p:cNvSpPr>
              <a:spLocks noChangeArrowheads="1"/>
            </p:cNvSpPr>
            <p:nvPr userDrawn="1"/>
          </p:nvSpPr>
          <p:spPr bwMode="gray">
            <a:xfrm>
              <a:off x="1872" y="1389"/>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6" name="AutoShape 427"/>
            <p:cNvSpPr>
              <a:spLocks noChangeArrowheads="1"/>
            </p:cNvSpPr>
            <p:nvPr userDrawn="1"/>
          </p:nvSpPr>
          <p:spPr bwMode="gray">
            <a:xfrm flipV="1">
              <a:off x="1792" y="1451"/>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7" name="AutoShape 428"/>
            <p:cNvSpPr>
              <a:spLocks noChangeArrowheads="1"/>
            </p:cNvSpPr>
            <p:nvPr userDrawn="1"/>
          </p:nvSpPr>
          <p:spPr bwMode="gray">
            <a:xfrm flipV="1">
              <a:off x="1872" y="1056"/>
              <a:ext cx="50" cy="5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8" name="AutoShape 429"/>
            <p:cNvSpPr>
              <a:spLocks noChangeArrowheads="1"/>
            </p:cNvSpPr>
            <p:nvPr userDrawn="1"/>
          </p:nvSpPr>
          <p:spPr bwMode="gray">
            <a:xfrm>
              <a:off x="5376" y="192"/>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89" name="AutoShape 430"/>
            <p:cNvSpPr>
              <a:spLocks noChangeArrowheads="1"/>
            </p:cNvSpPr>
            <p:nvPr userDrawn="1"/>
          </p:nvSpPr>
          <p:spPr bwMode="gray">
            <a:xfrm>
              <a:off x="5328" y="429"/>
              <a:ext cx="140" cy="140"/>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0" name="AutoShape 431"/>
            <p:cNvSpPr>
              <a:spLocks noChangeArrowheads="1"/>
            </p:cNvSpPr>
            <p:nvPr userDrawn="1"/>
          </p:nvSpPr>
          <p:spPr bwMode="gray">
            <a:xfrm>
              <a:off x="4608" y="384"/>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1" name="AutoShape 432"/>
            <p:cNvSpPr>
              <a:spLocks noChangeArrowheads="1"/>
            </p:cNvSpPr>
            <p:nvPr userDrawn="1"/>
          </p:nvSpPr>
          <p:spPr bwMode="gray">
            <a:xfrm flipV="1">
              <a:off x="5184" y="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2" name="AutoShape 433"/>
            <p:cNvSpPr>
              <a:spLocks noChangeArrowheads="1"/>
            </p:cNvSpPr>
            <p:nvPr userDrawn="1"/>
          </p:nvSpPr>
          <p:spPr bwMode="gray">
            <a:xfrm>
              <a:off x="3637" y="173"/>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3" name="AutoShape 434"/>
            <p:cNvSpPr>
              <a:spLocks noChangeArrowheads="1"/>
            </p:cNvSpPr>
            <p:nvPr userDrawn="1"/>
          </p:nvSpPr>
          <p:spPr bwMode="gray">
            <a:xfrm flipV="1">
              <a:off x="4992" y="336"/>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4" name="AutoShape 435"/>
            <p:cNvSpPr>
              <a:spLocks noChangeArrowheads="1"/>
            </p:cNvSpPr>
            <p:nvPr userDrawn="1"/>
          </p:nvSpPr>
          <p:spPr bwMode="gray">
            <a:xfrm>
              <a:off x="5040" y="288"/>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5" name="AutoShape 436"/>
            <p:cNvSpPr>
              <a:spLocks noChangeArrowheads="1"/>
            </p:cNvSpPr>
            <p:nvPr userDrawn="1"/>
          </p:nvSpPr>
          <p:spPr bwMode="gray">
            <a:xfrm flipV="1">
              <a:off x="4992" y="192"/>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6" name="AutoShape 437"/>
            <p:cNvSpPr>
              <a:spLocks noChangeArrowheads="1"/>
            </p:cNvSpPr>
            <p:nvPr userDrawn="1"/>
          </p:nvSpPr>
          <p:spPr bwMode="gray">
            <a:xfrm rot="-138914">
              <a:off x="-20" y="3024"/>
              <a:ext cx="116" cy="116"/>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7" name="AutoShape 438"/>
            <p:cNvSpPr>
              <a:spLocks noChangeArrowheads="1"/>
            </p:cNvSpPr>
            <p:nvPr userDrawn="1"/>
          </p:nvSpPr>
          <p:spPr bwMode="gray">
            <a:xfrm rot="21461086" flipV="1">
              <a:off x="117" y="2834"/>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8" name="AutoShape 439"/>
            <p:cNvSpPr>
              <a:spLocks noChangeArrowheads="1"/>
            </p:cNvSpPr>
            <p:nvPr userDrawn="1"/>
          </p:nvSpPr>
          <p:spPr bwMode="gray">
            <a:xfrm rot="-138914">
              <a:off x="87" y="2739"/>
              <a:ext cx="78" cy="78"/>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299" name="AutoShape 440"/>
            <p:cNvSpPr>
              <a:spLocks noChangeArrowheads="1"/>
            </p:cNvSpPr>
            <p:nvPr userDrawn="1"/>
          </p:nvSpPr>
          <p:spPr bwMode="gray">
            <a:xfrm rot="21461086" flipV="1">
              <a:off x="142" y="2926"/>
              <a:ext cx="98" cy="9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0" name="AutoShape 441"/>
            <p:cNvSpPr>
              <a:spLocks noChangeArrowheads="1"/>
            </p:cNvSpPr>
            <p:nvPr userDrawn="1"/>
          </p:nvSpPr>
          <p:spPr bwMode="gray">
            <a:xfrm rot="-138914">
              <a:off x="0" y="273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1" name="AutoShape 442"/>
            <p:cNvSpPr>
              <a:spLocks noChangeArrowheads="1"/>
            </p:cNvSpPr>
            <p:nvPr userDrawn="1"/>
          </p:nvSpPr>
          <p:spPr bwMode="gray">
            <a:xfrm rot="21461086" flipV="1">
              <a:off x="0" y="2784"/>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2" name="AutoShape 443"/>
            <p:cNvSpPr>
              <a:spLocks noChangeArrowheads="1"/>
            </p:cNvSpPr>
            <p:nvPr userDrawn="1"/>
          </p:nvSpPr>
          <p:spPr bwMode="gray">
            <a:xfrm rot="21461086" flipV="1">
              <a:off x="48" y="2832"/>
              <a:ext cx="50" cy="50"/>
            </a:xfrm>
            <a:prstGeom prst="roundRect">
              <a:avLst>
                <a:gd name="adj" fmla="val 16667"/>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3" name="AutoShape 444"/>
            <p:cNvSpPr>
              <a:spLocks noChangeArrowheads="1"/>
            </p:cNvSpPr>
            <p:nvPr userDrawn="1"/>
          </p:nvSpPr>
          <p:spPr bwMode="gray">
            <a:xfrm rot="21461086" flipV="1">
              <a:off x="69" y="2967"/>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4" name="AutoShape 445"/>
            <p:cNvSpPr>
              <a:spLocks noChangeArrowheads="1"/>
            </p:cNvSpPr>
            <p:nvPr userDrawn="1"/>
          </p:nvSpPr>
          <p:spPr bwMode="gray">
            <a:xfrm rot="-138914">
              <a:off x="1776" y="960"/>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5" name="AutoShape 446"/>
            <p:cNvSpPr>
              <a:spLocks noChangeArrowheads="1"/>
            </p:cNvSpPr>
            <p:nvPr userDrawn="1"/>
          </p:nvSpPr>
          <p:spPr bwMode="gray">
            <a:xfrm rot="-138914">
              <a:off x="3460" y="15"/>
              <a:ext cx="78" cy="78"/>
            </a:xfrm>
            <a:prstGeom prst="roundRect">
              <a:avLst>
                <a:gd name="adj" fmla="val 16667"/>
              </a:avLst>
            </a:prstGeom>
            <a:solidFill>
              <a:schemeClr val="accent2">
                <a:alpha val="14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6" name="AutoShape 447"/>
            <p:cNvSpPr>
              <a:spLocks noChangeArrowheads="1"/>
            </p:cNvSpPr>
            <p:nvPr userDrawn="1"/>
          </p:nvSpPr>
          <p:spPr bwMode="gray">
            <a:xfrm rot="-138914">
              <a:off x="3256" y="-1"/>
              <a:ext cx="153" cy="8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7" name="AutoShape 448"/>
            <p:cNvSpPr>
              <a:spLocks noChangeArrowheads="1"/>
            </p:cNvSpPr>
            <p:nvPr userDrawn="1"/>
          </p:nvSpPr>
          <p:spPr bwMode="gray">
            <a:xfrm flipV="1">
              <a:off x="3552" y="144"/>
              <a:ext cx="50" cy="50"/>
            </a:xfrm>
            <a:prstGeom prst="roundRect">
              <a:avLst>
                <a:gd name="adj" fmla="val 16667"/>
              </a:avLst>
            </a:prstGeom>
            <a:solidFill>
              <a:schemeClr val="accent2">
                <a:alpha val="91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8" name="AutoShape 449"/>
            <p:cNvSpPr>
              <a:spLocks noChangeArrowheads="1"/>
            </p:cNvSpPr>
            <p:nvPr userDrawn="1"/>
          </p:nvSpPr>
          <p:spPr bwMode="gray">
            <a:xfrm>
              <a:off x="3600" y="96"/>
              <a:ext cx="78" cy="78"/>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09" name="AutoShape 450"/>
            <p:cNvSpPr>
              <a:spLocks noChangeArrowheads="1"/>
            </p:cNvSpPr>
            <p:nvPr userDrawn="1"/>
          </p:nvSpPr>
          <p:spPr bwMode="gray">
            <a:xfrm flipV="1">
              <a:off x="3552" y="0"/>
              <a:ext cx="50" cy="50"/>
            </a:xfrm>
            <a:prstGeom prst="roundRect">
              <a:avLst>
                <a:gd name="adj" fmla="val 16667"/>
              </a:avLst>
            </a:prstGeom>
            <a:solidFill>
              <a:schemeClr val="accent2">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grpSp>
        <p:nvGrpSpPr>
          <p:cNvPr id="1310" name="Group 454"/>
          <p:cNvGrpSpPr/>
          <p:nvPr userDrawn="1"/>
        </p:nvGrpSpPr>
        <p:grpSpPr bwMode="auto">
          <a:xfrm flipV="1">
            <a:off x="0" y="3352800"/>
            <a:ext cx="3524250" cy="3508375"/>
            <a:chOff x="-12" y="-30"/>
            <a:chExt cx="2220" cy="2210"/>
          </a:xfrm>
        </p:grpSpPr>
        <p:sp>
          <p:nvSpPr>
            <p:cNvPr id="1311" name="AutoShape 455"/>
            <p:cNvSpPr>
              <a:spLocks noChangeArrowheads="1"/>
            </p:cNvSpPr>
            <p:nvPr userDrawn="1"/>
          </p:nvSpPr>
          <p:spPr bwMode="gray">
            <a:xfrm rot="-365933">
              <a:off x="0" y="2064"/>
              <a:ext cx="116" cy="116"/>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2" name="AutoShape 456"/>
            <p:cNvSpPr>
              <a:spLocks noChangeArrowheads="1"/>
            </p:cNvSpPr>
            <p:nvPr userDrawn="1"/>
          </p:nvSpPr>
          <p:spPr bwMode="gray">
            <a:xfrm rot="-365933">
              <a:off x="144" y="1776"/>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3" name="AutoShape 457"/>
            <p:cNvSpPr>
              <a:spLocks noChangeArrowheads="1"/>
            </p:cNvSpPr>
            <p:nvPr userDrawn="1"/>
          </p:nvSpPr>
          <p:spPr bwMode="gray">
            <a:xfrm rot="-365933">
              <a:off x="-12" y="1725"/>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4" name="AutoShape 458"/>
            <p:cNvSpPr>
              <a:spLocks noChangeArrowheads="1"/>
            </p:cNvSpPr>
            <p:nvPr userDrawn="1"/>
          </p:nvSpPr>
          <p:spPr bwMode="gray">
            <a:xfrm rot="21234067" flipV="1">
              <a:off x="0" y="1968"/>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5" name="AutoShape 459"/>
            <p:cNvSpPr>
              <a:spLocks noChangeArrowheads="1"/>
            </p:cNvSpPr>
            <p:nvPr userDrawn="1"/>
          </p:nvSpPr>
          <p:spPr bwMode="gray">
            <a:xfrm rot="-365933">
              <a:off x="244" y="1651"/>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6" name="AutoShape 460"/>
            <p:cNvSpPr>
              <a:spLocks noChangeArrowheads="1"/>
            </p:cNvSpPr>
            <p:nvPr userDrawn="1"/>
          </p:nvSpPr>
          <p:spPr bwMode="gray">
            <a:xfrm rot="-365933">
              <a:off x="70" y="1570"/>
              <a:ext cx="140" cy="140"/>
            </a:xfrm>
            <a:prstGeom prst="roundRect">
              <a:avLst>
                <a:gd name="adj" fmla="val 16667"/>
              </a:avLst>
            </a:prstGeom>
            <a:solidFill>
              <a:schemeClr val="folHlink">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7" name="AutoShape 461"/>
            <p:cNvSpPr>
              <a:spLocks noChangeArrowheads="1"/>
            </p:cNvSpPr>
            <p:nvPr userDrawn="1"/>
          </p:nvSpPr>
          <p:spPr bwMode="gray">
            <a:xfrm rot="-365933">
              <a:off x="258" y="1538"/>
              <a:ext cx="116" cy="116"/>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8" name="AutoShape 462"/>
            <p:cNvSpPr>
              <a:spLocks noChangeArrowheads="1"/>
            </p:cNvSpPr>
            <p:nvPr userDrawn="1"/>
          </p:nvSpPr>
          <p:spPr bwMode="gray">
            <a:xfrm rot="-365933">
              <a:off x="302" y="1338"/>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19" name="AutoShape 463"/>
            <p:cNvSpPr>
              <a:spLocks noChangeArrowheads="1"/>
            </p:cNvSpPr>
            <p:nvPr userDrawn="1"/>
          </p:nvSpPr>
          <p:spPr bwMode="gray">
            <a:xfrm rot="-365933">
              <a:off x="510" y="861"/>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0" name="AutoShape 464"/>
            <p:cNvSpPr>
              <a:spLocks noChangeArrowheads="1"/>
            </p:cNvSpPr>
            <p:nvPr userDrawn="1"/>
          </p:nvSpPr>
          <p:spPr bwMode="gray">
            <a:xfrm rot="21234067" flipV="1">
              <a:off x="463" y="1546"/>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1" name="AutoShape 465"/>
            <p:cNvSpPr>
              <a:spLocks noChangeArrowheads="1"/>
            </p:cNvSpPr>
            <p:nvPr userDrawn="1"/>
          </p:nvSpPr>
          <p:spPr bwMode="gray">
            <a:xfrm rot="-365933">
              <a:off x="584" y="1097"/>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2" name="AutoShape 466"/>
            <p:cNvSpPr>
              <a:spLocks noChangeArrowheads="1"/>
            </p:cNvSpPr>
            <p:nvPr userDrawn="1"/>
          </p:nvSpPr>
          <p:spPr bwMode="gray">
            <a:xfrm rot="-365933">
              <a:off x="543" y="1230"/>
              <a:ext cx="140" cy="140"/>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3" name="AutoShape 467"/>
            <p:cNvSpPr>
              <a:spLocks noChangeArrowheads="1"/>
            </p:cNvSpPr>
            <p:nvPr userDrawn="1"/>
          </p:nvSpPr>
          <p:spPr bwMode="gray">
            <a:xfrm rot="21234067" flipV="1">
              <a:off x="569" y="1631"/>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4" name="AutoShape 468"/>
            <p:cNvSpPr>
              <a:spLocks noChangeArrowheads="1"/>
            </p:cNvSpPr>
            <p:nvPr userDrawn="1"/>
          </p:nvSpPr>
          <p:spPr bwMode="gray">
            <a:xfrm rot="-365933">
              <a:off x="218" y="1413"/>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5" name="AutoShape 469"/>
            <p:cNvSpPr>
              <a:spLocks noChangeArrowheads="1"/>
            </p:cNvSpPr>
            <p:nvPr userDrawn="1"/>
          </p:nvSpPr>
          <p:spPr bwMode="gray">
            <a:xfrm rot="-365933">
              <a:off x="715" y="994"/>
              <a:ext cx="116" cy="116"/>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6" name="AutoShape 470"/>
            <p:cNvSpPr>
              <a:spLocks noChangeArrowheads="1"/>
            </p:cNvSpPr>
            <p:nvPr userDrawn="1"/>
          </p:nvSpPr>
          <p:spPr bwMode="gray">
            <a:xfrm rot="-365933">
              <a:off x="720" y="528"/>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7" name="AutoShape 471"/>
            <p:cNvSpPr>
              <a:spLocks noChangeArrowheads="1"/>
            </p:cNvSpPr>
            <p:nvPr userDrawn="1"/>
          </p:nvSpPr>
          <p:spPr bwMode="gray">
            <a:xfrm rot="-365933">
              <a:off x="750" y="717"/>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8" name="AutoShape 472"/>
            <p:cNvSpPr>
              <a:spLocks noChangeArrowheads="1"/>
            </p:cNvSpPr>
            <p:nvPr userDrawn="1"/>
          </p:nvSpPr>
          <p:spPr bwMode="gray">
            <a:xfrm rot="21234067" flipV="1">
              <a:off x="920" y="1001"/>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29" name="AutoShape 473"/>
            <p:cNvSpPr>
              <a:spLocks noChangeArrowheads="1"/>
            </p:cNvSpPr>
            <p:nvPr userDrawn="1"/>
          </p:nvSpPr>
          <p:spPr bwMode="gray">
            <a:xfrm rot="-365933">
              <a:off x="960" y="738"/>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0" name="AutoShape 474"/>
            <p:cNvSpPr>
              <a:spLocks noChangeArrowheads="1"/>
            </p:cNvSpPr>
            <p:nvPr userDrawn="1"/>
          </p:nvSpPr>
          <p:spPr bwMode="gray">
            <a:xfrm rot="-365933">
              <a:off x="916" y="528"/>
              <a:ext cx="140" cy="140"/>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1" name="AutoShape 475"/>
            <p:cNvSpPr>
              <a:spLocks noChangeArrowheads="1"/>
            </p:cNvSpPr>
            <p:nvPr userDrawn="1"/>
          </p:nvSpPr>
          <p:spPr bwMode="gray">
            <a:xfrm rot="-365933">
              <a:off x="1086" y="429"/>
              <a:ext cx="116" cy="116"/>
            </a:xfrm>
            <a:prstGeom prst="roundRect">
              <a:avLst>
                <a:gd name="adj" fmla="val 16667"/>
              </a:avLst>
            </a:prstGeom>
            <a:solidFill>
              <a:schemeClr val="folHlink">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2" name="AutoShape 476"/>
            <p:cNvSpPr>
              <a:spLocks noChangeArrowheads="1"/>
            </p:cNvSpPr>
            <p:nvPr userDrawn="1"/>
          </p:nvSpPr>
          <p:spPr bwMode="gray">
            <a:xfrm rot="-365933">
              <a:off x="969" y="832"/>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3" name="AutoShape 477"/>
            <p:cNvSpPr>
              <a:spLocks noChangeArrowheads="1"/>
            </p:cNvSpPr>
            <p:nvPr userDrawn="1"/>
          </p:nvSpPr>
          <p:spPr bwMode="gray">
            <a:xfrm rot="-365933">
              <a:off x="1067" y="672"/>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4" name="AutoShape 478"/>
            <p:cNvSpPr>
              <a:spLocks noChangeArrowheads="1"/>
            </p:cNvSpPr>
            <p:nvPr userDrawn="1"/>
          </p:nvSpPr>
          <p:spPr bwMode="gray">
            <a:xfrm rot="21234067" flipV="1">
              <a:off x="1182" y="576"/>
              <a:ext cx="50" cy="50"/>
            </a:xfrm>
            <a:prstGeom prst="roundRect">
              <a:avLst>
                <a:gd name="adj" fmla="val 16667"/>
              </a:avLst>
            </a:prstGeom>
            <a:solidFill>
              <a:schemeClr val="folHlink">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5" name="AutoShape 479"/>
            <p:cNvSpPr>
              <a:spLocks noChangeArrowheads="1"/>
            </p:cNvSpPr>
            <p:nvPr userDrawn="1"/>
          </p:nvSpPr>
          <p:spPr bwMode="gray">
            <a:xfrm rot="-365933">
              <a:off x="1322" y="537"/>
              <a:ext cx="78" cy="78"/>
            </a:xfrm>
            <a:prstGeom prst="roundRect">
              <a:avLst>
                <a:gd name="adj" fmla="val 16667"/>
              </a:avLst>
            </a:prstGeom>
            <a:solidFill>
              <a:schemeClr val="folHlink">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6" name="AutoShape 480"/>
            <p:cNvSpPr>
              <a:spLocks noChangeArrowheads="1"/>
            </p:cNvSpPr>
            <p:nvPr userDrawn="1"/>
          </p:nvSpPr>
          <p:spPr bwMode="gray">
            <a:xfrm rot="-365933">
              <a:off x="1210" y="672"/>
              <a:ext cx="140" cy="140"/>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7" name="AutoShape 481"/>
            <p:cNvSpPr>
              <a:spLocks noChangeArrowheads="1"/>
            </p:cNvSpPr>
            <p:nvPr userDrawn="1"/>
          </p:nvSpPr>
          <p:spPr bwMode="gray">
            <a:xfrm rot="21234067" flipV="1">
              <a:off x="1387" y="627"/>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8" name="AutoShape 482"/>
            <p:cNvSpPr>
              <a:spLocks noChangeArrowheads="1"/>
            </p:cNvSpPr>
            <p:nvPr userDrawn="1"/>
          </p:nvSpPr>
          <p:spPr bwMode="gray">
            <a:xfrm rot="-365933">
              <a:off x="885" y="907"/>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39" name="AutoShape 483"/>
            <p:cNvSpPr>
              <a:spLocks noChangeArrowheads="1"/>
            </p:cNvSpPr>
            <p:nvPr userDrawn="1"/>
          </p:nvSpPr>
          <p:spPr bwMode="gray">
            <a:xfrm rot="-365933">
              <a:off x="1211" y="443"/>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0" name="AutoShape 484"/>
            <p:cNvSpPr>
              <a:spLocks noChangeArrowheads="1"/>
            </p:cNvSpPr>
            <p:nvPr userDrawn="1"/>
          </p:nvSpPr>
          <p:spPr bwMode="gray">
            <a:xfrm rot="-365933">
              <a:off x="1395" y="299"/>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1" name="AutoShape 485"/>
            <p:cNvSpPr>
              <a:spLocks noChangeArrowheads="1"/>
            </p:cNvSpPr>
            <p:nvPr userDrawn="1"/>
          </p:nvSpPr>
          <p:spPr bwMode="gray">
            <a:xfrm rot="-365933">
              <a:off x="1235" y="252"/>
              <a:ext cx="140" cy="140"/>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2" name="AutoShape 486"/>
            <p:cNvSpPr>
              <a:spLocks noChangeArrowheads="1"/>
            </p:cNvSpPr>
            <p:nvPr userDrawn="1"/>
          </p:nvSpPr>
          <p:spPr bwMode="gray">
            <a:xfrm rot="-365933">
              <a:off x="1409" y="186"/>
              <a:ext cx="116" cy="116"/>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3" name="AutoShape 487"/>
            <p:cNvSpPr>
              <a:spLocks noChangeArrowheads="1"/>
            </p:cNvSpPr>
            <p:nvPr userDrawn="1"/>
          </p:nvSpPr>
          <p:spPr bwMode="gray">
            <a:xfrm rot="-365933">
              <a:off x="1677" y="191"/>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4" name="AutoShape 488"/>
            <p:cNvSpPr>
              <a:spLocks noChangeArrowheads="1"/>
            </p:cNvSpPr>
            <p:nvPr userDrawn="1"/>
          </p:nvSpPr>
          <p:spPr bwMode="gray">
            <a:xfrm rot="-365933">
              <a:off x="1775" y="94"/>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5" name="AutoShape 489"/>
            <p:cNvSpPr>
              <a:spLocks noChangeArrowheads="1"/>
            </p:cNvSpPr>
            <p:nvPr userDrawn="1"/>
          </p:nvSpPr>
          <p:spPr bwMode="gray">
            <a:xfrm rot="21234067" flipV="1">
              <a:off x="1614" y="194"/>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6" name="AutoShape 490"/>
            <p:cNvSpPr>
              <a:spLocks noChangeArrowheads="1"/>
            </p:cNvSpPr>
            <p:nvPr userDrawn="1"/>
          </p:nvSpPr>
          <p:spPr bwMode="gray">
            <a:xfrm rot="-365933">
              <a:off x="1920" y="-30"/>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7" name="AutoShape 491"/>
            <p:cNvSpPr>
              <a:spLocks noChangeArrowheads="1"/>
            </p:cNvSpPr>
            <p:nvPr userDrawn="1"/>
          </p:nvSpPr>
          <p:spPr bwMode="gray">
            <a:xfrm rot="-365933">
              <a:off x="1918" y="45"/>
              <a:ext cx="140" cy="140"/>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8" name="AutoShape 492"/>
            <p:cNvSpPr>
              <a:spLocks noChangeArrowheads="1"/>
            </p:cNvSpPr>
            <p:nvPr userDrawn="1"/>
          </p:nvSpPr>
          <p:spPr bwMode="gray">
            <a:xfrm rot="21234067" flipV="1">
              <a:off x="1720" y="279"/>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49" name="AutoShape 493"/>
            <p:cNvSpPr>
              <a:spLocks noChangeArrowheads="1"/>
            </p:cNvSpPr>
            <p:nvPr userDrawn="1"/>
          </p:nvSpPr>
          <p:spPr bwMode="gray">
            <a:xfrm rot="-365933">
              <a:off x="1593" y="266"/>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0" name="AutoShape 494"/>
            <p:cNvSpPr>
              <a:spLocks noChangeArrowheads="1"/>
            </p:cNvSpPr>
            <p:nvPr userDrawn="1"/>
          </p:nvSpPr>
          <p:spPr bwMode="gray">
            <a:xfrm rot="-365933">
              <a:off x="1738" y="-23"/>
              <a:ext cx="116" cy="116"/>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1" name="AutoShape 495"/>
            <p:cNvSpPr>
              <a:spLocks noChangeArrowheads="1"/>
            </p:cNvSpPr>
            <p:nvPr userDrawn="1"/>
          </p:nvSpPr>
          <p:spPr bwMode="gray">
            <a:xfrm rot="-365933">
              <a:off x="1459" y="361"/>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2" name="AutoShape 496"/>
            <p:cNvSpPr>
              <a:spLocks noChangeArrowheads="1"/>
            </p:cNvSpPr>
            <p:nvPr userDrawn="1"/>
          </p:nvSpPr>
          <p:spPr bwMode="gray">
            <a:xfrm rot="21234067" flipV="1">
              <a:off x="1422" y="93"/>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3" name="AutoShape 497"/>
            <p:cNvSpPr>
              <a:spLocks noChangeArrowheads="1"/>
            </p:cNvSpPr>
            <p:nvPr userDrawn="1"/>
          </p:nvSpPr>
          <p:spPr bwMode="gray">
            <a:xfrm rot="21234067" flipH="1">
              <a:off x="1651" y="393"/>
              <a:ext cx="23" cy="23"/>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4" name="AutoShape 498"/>
            <p:cNvSpPr>
              <a:spLocks noChangeArrowheads="1"/>
            </p:cNvSpPr>
            <p:nvPr userDrawn="1"/>
          </p:nvSpPr>
          <p:spPr bwMode="gray">
            <a:xfrm rot="21234067" flipV="1">
              <a:off x="769" y="1162"/>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5" name="AutoShape 499"/>
            <p:cNvSpPr>
              <a:spLocks noChangeArrowheads="1"/>
            </p:cNvSpPr>
            <p:nvPr userDrawn="1"/>
          </p:nvSpPr>
          <p:spPr bwMode="gray">
            <a:xfrm rot="-365933">
              <a:off x="632" y="1223"/>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6" name="AutoShape 500"/>
            <p:cNvSpPr>
              <a:spLocks noChangeArrowheads="1"/>
            </p:cNvSpPr>
            <p:nvPr userDrawn="1"/>
          </p:nvSpPr>
          <p:spPr bwMode="gray">
            <a:xfrm rot="-365933">
              <a:off x="2094" y="-18"/>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7" name="AutoShape 501"/>
            <p:cNvSpPr>
              <a:spLocks noChangeArrowheads="1"/>
            </p:cNvSpPr>
            <p:nvPr userDrawn="1"/>
          </p:nvSpPr>
          <p:spPr bwMode="gray">
            <a:xfrm rot="21234067" flipV="1">
              <a:off x="2046" y="12"/>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8" name="AutoShape 502"/>
            <p:cNvSpPr>
              <a:spLocks noChangeArrowheads="1"/>
            </p:cNvSpPr>
            <p:nvPr userDrawn="1"/>
          </p:nvSpPr>
          <p:spPr bwMode="gray">
            <a:xfrm rot="-365933">
              <a:off x="1056" y="288"/>
              <a:ext cx="114" cy="114"/>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59" name="AutoShape 503"/>
            <p:cNvSpPr>
              <a:spLocks noChangeArrowheads="1"/>
            </p:cNvSpPr>
            <p:nvPr userDrawn="1"/>
          </p:nvSpPr>
          <p:spPr bwMode="gray">
            <a:xfrm rot="-365933">
              <a:off x="1592" y="7"/>
              <a:ext cx="140" cy="140"/>
            </a:xfrm>
            <a:prstGeom prst="roundRect">
              <a:avLst>
                <a:gd name="adj" fmla="val 16667"/>
              </a:avLst>
            </a:prstGeom>
            <a:solidFill>
              <a:schemeClr val="folHlink">
                <a:alpha val="33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0" name="AutoShape 504"/>
            <p:cNvSpPr>
              <a:spLocks noChangeArrowheads="1"/>
            </p:cNvSpPr>
            <p:nvPr userDrawn="1"/>
          </p:nvSpPr>
          <p:spPr bwMode="gray">
            <a:xfrm rot="21234067" flipV="1">
              <a:off x="1759" y="284"/>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1" name="AutoShape 505"/>
            <p:cNvSpPr>
              <a:spLocks noChangeArrowheads="1"/>
            </p:cNvSpPr>
            <p:nvPr userDrawn="1"/>
          </p:nvSpPr>
          <p:spPr bwMode="gray">
            <a:xfrm rot="-365933">
              <a:off x="1536" y="480"/>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2" name="AutoShape 506"/>
            <p:cNvSpPr>
              <a:spLocks noChangeArrowheads="1"/>
            </p:cNvSpPr>
            <p:nvPr userDrawn="1"/>
          </p:nvSpPr>
          <p:spPr bwMode="gray">
            <a:xfrm rot="-365933">
              <a:off x="56" y="1478"/>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3" name="AutoShape 507"/>
            <p:cNvSpPr>
              <a:spLocks noChangeArrowheads="1"/>
            </p:cNvSpPr>
            <p:nvPr userDrawn="1"/>
          </p:nvSpPr>
          <p:spPr bwMode="gray">
            <a:xfrm rot="-365933">
              <a:off x="240" y="1200"/>
              <a:ext cx="140" cy="140"/>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4" name="AutoShape 508"/>
            <p:cNvSpPr>
              <a:spLocks noChangeArrowheads="1"/>
            </p:cNvSpPr>
            <p:nvPr userDrawn="1"/>
          </p:nvSpPr>
          <p:spPr bwMode="gray">
            <a:xfrm rot="-365933">
              <a:off x="483" y="1382"/>
              <a:ext cx="116" cy="116"/>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5" name="AutoShape 509"/>
            <p:cNvSpPr>
              <a:spLocks noChangeArrowheads="1"/>
            </p:cNvSpPr>
            <p:nvPr userDrawn="1"/>
          </p:nvSpPr>
          <p:spPr bwMode="gray">
            <a:xfrm rot="-365933">
              <a:off x="406" y="1100"/>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6" name="AutoShape 510"/>
            <p:cNvSpPr>
              <a:spLocks noChangeArrowheads="1"/>
            </p:cNvSpPr>
            <p:nvPr userDrawn="1"/>
          </p:nvSpPr>
          <p:spPr bwMode="gray">
            <a:xfrm rot="21234067" flipV="1">
              <a:off x="438" y="1004"/>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7" name="AutoShape 511"/>
            <p:cNvSpPr>
              <a:spLocks noChangeArrowheads="1"/>
            </p:cNvSpPr>
            <p:nvPr userDrawn="1"/>
          </p:nvSpPr>
          <p:spPr bwMode="gray">
            <a:xfrm rot="-365933">
              <a:off x="702" y="813"/>
              <a:ext cx="144" cy="144"/>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8" name="AutoShape 512"/>
            <p:cNvSpPr>
              <a:spLocks noChangeArrowheads="1"/>
            </p:cNvSpPr>
            <p:nvPr userDrawn="1"/>
          </p:nvSpPr>
          <p:spPr bwMode="gray">
            <a:xfrm rot="-365933">
              <a:off x="832" y="1057"/>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69" name="AutoShape 513"/>
            <p:cNvSpPr>
              <a:spLocks noChangeArrowheads="1"/>
            </p:cNvSpPr>
            <p:nvPr userDrawn="1"/>
          </p:nvSpPr>
          <p:spPr bwMode="gray">
            <a:xfrm rot="21234067" flipV="1">
              <a:off x="481" y="1172"/>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0" name="AutoShape 514"/>
            <p:cNvSpPr>
              <a:spLocks noChangeArrowheads="1"/>
            </p:cNvSpPr>
            <p:nvPr userDrawn="1"/>
          </p:nvSpPr>
          <p:spPr bwMode="gray">
            <a:xfrm rot="-365933">
              <a:off x="344" y="1233"/>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1" name="AutoShape 515"/>
            <p:cNvSpPr>
              <a:spLocks noChangeArrowheads="1"/>
            </p:cNvSpPr>
            <p:nvPr userDrawn="1"/>
          </p:nvSpPr>
          <p:spPr bwMode="gray">
            <a:xfrm>
              <a:off x="50" y="1835"/>
              <a:ext cx="78" cy="78"/>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2" name="AutoShape 516"/>
            <p:cNvSpPr>
              <a:spLocks noChangeArrowheads="1"/>
            </p:cNvSpPr>
            <p:nvPr userDrawn="1"/>
          </p:nvSpPr>
          <p:spPr bwMode="gray">
            <a:xfrm flipV="1">
              <a:off x="108" y="1753"/>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3" name="AutoShape 517"/>
            <p:cNvSpPr>
              <a:spLocks noChangeArrowheads="1"/>
            </p:cNvSpPr>
            <p:nvPr userDrawn="1"/>
          </p:nvSpPr>
          <p:spPr bwMode="gray">
            <a:xfrm>
              <a:off x="82" y="1657"/>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4" name="AutoShape 518"/>
            <p:cNvSpPr>
              <a:spLocks noChangeArrowheads="1"/>
            </p:cNvSpPr>
            <p:nvPr userDrawn="1"/>
          </p:nvSpPr>
          <p:spPr bwMode="gray">
            <a:xfrm flipV="1">
              <a:off x="144" y="1344"/>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5" name="AutoShape 519"/>
            <p:cNvSpPr>
              <a:spLocks noChangeArrowheads="1"/>
            </p:cNvSpPr>
            <p:nvPr userDrawn="1"/>
          </p:nvSpPr>
          <p:spPr bwMode="gray">
            <a:xfrm rot="21234067" flipV="1">
              <a:off x="960" y="238"/>
              <a:ext cx="29" cy="29"/>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6" name="AutoShape 520"/>
            <p:cNvSpPr>
              <a:spLocks noChangeArrowheads="1"/>
            </p:cNvSpPr>
            <p:nvPr userDrawn="1"/>
          </p:nvSpPr>
          <p:spPr bwMode="gray">
            <a:xfrm rot="21234067" flipV="1">
              <a:off x="912" y="430"/>
              <a:ext cx="50" cy="50"/>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7" name="AutoShape 521"/>
            <p:cNvSpPr>
              <a:spLocks noChangeArrowheads="1"/>
            </p:cNvSpPr>
            <p:nvPr userDrawn="1"/>
          </p:nvSpPr>
          <p:spPr bwMode="gray">
            <a:xfrm rot="21234067" flipV="1">
              <a:off x="880" y="699"/>
              <a:ext cx="50" cy="50"/>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8" name="AutoShape 522"/>
            <p:cNvSpPr>
              <a:spLocks noChangeArrowheads="1"/>
            </p:cNvSpPr>
            <p:nvPr userDrawn="1"/>
          </p:nvSpPr>
          <p:spPr bwMode="gray">
            <a:xfrm rot="21234067" flipV="1">
              <a:off x="336" y="883"/>
              <a:ext cx="29" cy="29"/>
            </a:xfrm>
            <a:prstGeom prst="roundRect">
              <a:avLst>
                <a:gd name="adj" fmla="val 16667"/>
              </a:avLst>
            </a:prstGeom>
            <a:solidFill>
              <a:schemeClr val="folHlink">
                <a:alpha val="9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79" name="AutoShape 523"/>
            <p:cNvSpPr>
              <a:spLocks noChangeArrowheads="1"/>
            </p:cNvSpPr>
            <p:nvPr userDrawn="1"/>
          </p:nvSpPr>
          <p:spPr bwMode="gray">
            <a:xfrm rot="21234067" flipV="1">
              <a:off x="1264" y="123"/>
              <a:ext cx="29" cy="29"/>
            </a:xfrm>
            <a:prstGeom prst="roundRect">
              <a:avLst>
                <a:gd name="adj" fmla="val 16667"/>
              </a:avLst>
            </a:prstGeom>
            <a:solidFill>
              <a:schemeClr val="folHlink">
                <a:alpha val="9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0" name="AutoShape 524"/>
            <p:cNvSpPr>
              <a:spLocks noChangeArrowheads="1"/>
            </p:cNvSpPr>
            <p:nvPr userDrawn="1"/>
          </p:nvSpPr>
          <p:spPr bwMode="gray">
            <a:xfrm rot="-365933">
              <a:off x="1456" y="27"/>
              <a:ext cx="78" cy="78"/>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1" name="AutoShape 525"/>
            <p:cNvSpPr>
              <a:spLocks noChangeArrowheads="1"/>
            </p:cNvSpPr>
            <p:nvPr userDrawn="1"/>
          </p:nvSpPr>
          <p:spPr bwMode="gray">
            <a:xfrm rot="21234067" flipV="1">
              <a:off x="1152" y="192"/>
              <a:ext cx="50" cy="50"/>
            </a:xfrm>
            <a:prstGeom prst="roundRect">
              <a:avLst>
                <a:gd name="adj" fmla="val 16667"/>
              </a:avLst>
            </a:prstGeom>
            <a:solidFill>
              <a:schemeClr val="folHlink">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grpSp>
        <p:nvGrpSpPr>
          <p:cNvPr id="1382" name="Group 526"/>
          <p:cNvGrpSpPr/>
          <p:nvPr userDrawn="1"/>
        </p:nvGrpSpPr>
        <p:grpSpPr bwMode="auto">
          <a:xfrm>
            <a:off x="4763" y="304800"/>
            <a:ext cx="9139237" cy="5248275"/>
            <a:chOff x="3" y="192"/>
            <a:chExt cx="5757" cy="3306"/>
          </a:xfrm>
        </p:grpSpPr>
        <p:sp>
          <p:nvSpPr>
            <p:cNvPr id="1383" name="AutoShape 527"/>
            <p:cNvSpPr>
              <a:spLocks noChangeArrowheads="1"/>
            </p:cNvSpPr>
            <p:nvPr userDrawn="1"/>
          </p:nvSpPr>
          <p:spPr bwMode="gray">
            <a:xfrm flipV="1">
              <a:off x="4" y="192"/>
              <a:ext cx="84"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4" name="AutoShape 528"/>
            <p:cNvSpPr>
              <a:spLocks noChangeArrowheads="1"/>
            </p:cNvSpPr>
            <p:nvPr userDrawn="1"/>
          </p:nvSpPr>
          <p:spPr bwMode="gray">
            <a:xfrm flipV="1">
              <a:off x="3" y="357"/>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5" name="AutoShape 529"/>
            <p:cNvSpPr>
              <a:spLocks noChangeArrowheads="1"/>
            </p:cNvSpPr>
            <p:nvPr userDrawn="1"/>
          </p:nvSpPr>
          <p:spPr bwMode="gray">
            <a:xfrm flipV="1">
              <a:off x="112" y="475"/>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6" name="AutoShape 530"/>
            <p:cNvSpPr>
              <a:spLocks noChangeArrowheads="1"/>
            </p:cNvSpPr>
            <p:nvPr userDrawn="1"/>
          </p:nvSpPr>
          <p:spPr bwMode="gray">
            <a:xfrm>
              <a:off x="146" y="23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7" name="AutoShape 531"/>
            <p:cNvSpPr>
              <a:spLocks noChangeArrowheads="1"/>
            </p:cNvSpPr>
            <p:nvPr userDrawn="1"/>
          </p:nvSpPr>
          <p:spPr bwMode="gray">
            <a:xfrm flipV="1">
              <a:off x="312" y="63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8" name="AutoShape 532"/>
            <p:cNvSpPr>
              <a:spLocks noChangeArrowheads="1"/>
            </p:cNvSpPr>
            <p:nvPr userDrawn="1"/>
          </p:nvSpPr>
          <p:spPr bwMode="gray">
            <a:xfrm flipV="1">
              <a:off x="155" y="635"/>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89" name="AutoShape 533"/>
            <p:cNvSpPr>
              <a:spLocks noChangeArrowheads="1"/>
            </p:cNvSpPr>
            <p:nvPr userDrawn="1"/>
          </p:nvSpPr>
          <p:spPr bwMode="gray">
            <a:xfrm flipV="1">
              <a:off x="336" y="707"/>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0" name="AutoShape 534"/>
            <p:cNvSpPr>
              <a:spLocks noChangeArrowheads="1"/>
            </p:cNvSpPr>
            <p:nvPr userDrawn="1"/>
          </p:nvSpPr>
          <p:spPr bwMode="gray">
            <a:xfrm flipV="1">
              <a:off x="400" y="87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1" name="AutoShape 535"/>
            <p:cNvSpPr>
              <a:spLocks noChangeArrowheads="1"/>
            </p:cNvSpPr>
            <p:nvPr userDrawn="1"/>
          </p:nvSpPr>
          <p:spPr bwMode="gray">
            <a:xfrm flipV="1">
              <a:off x="509" y="990"/>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2" name="AutoShape 536"/>
            <p:cNvSpPr>
              <a:spLocks noChangeArrowheads="1"/>
            </p:cNvSpPr>
            <p:nvPr userDrawn="1"/>
          </p:nvSpPr>
          <p:spPr bwMode="gray">
            <a:xfrm>
              <a:off x="543" y="747"/>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3" name="AutoShape 537"/>
            <p:cNvSpPr>
              <a:spLocks noChangeArrowheads="1"/>
            </p:cNvSpPr>
            <p:nvPr userDrawn="1"/>
          </p:nvSpPr>
          <p:spPr bwMode="gray">
            <a:xfrm flipV="1">
              <a:off x="709" y="1151"/>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4" name="AutoShape 538"/>
            <p:cNvSpPr>
              <a:spLocks noChangeArrowheads="1"/>
            </p:cNvSpPr>
            <p:nvPr userDrawn="1"/>
          </p:nvSpPr>
          <p:spPr bwMode="gray">
            <a:xfrm flipV="1">
              <a:off x="651" y="958"/>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5" name="AutoShape 539"/>
            <p:cNvSpPr>
              <a:spLocks noChangeArrowheads="1"/>
            </p:cNvSpPr>
            <p:nvPr userDrawn="1"/>
          </p:nvSpPr>
          <p:spPr bwMode="gray">
            <a:xfrm>
              <a:off x="639" y="65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6" name="AutoShape 540"/>
            <p:cNvSpPr>
              <a:spLocks noChangeArrowheads="1"/>
            </p:cNvSpPr>
            <p:nvPr userDrawn="1"/>
          </p:nvSpPr>
          <p:spPr bwMode="gray">
            <a:xfrm flipV="1">
              <a:off x="312" y="87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7" name="AutoShape 541"/>
            <p:cNvSpPr>
              <a:spLocks noChangeArrowheads="1"/>
            </p:cNvSpPr>
            <p:nvPr userDrawn="1"/>
          </p:nvSpPr>
          <p:spPr bwMode="gray">
            <a:xfrm flipV="1">
              <a:off x="848" y="1200"/>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8" name="AutoShape 542"/>
            <p:cNvSpPr>
              <a:spLocks noChangeArrowheads="1"/>
            </p:cNvSpPr>
            <p:nvPr userDrawn="1"/>
          </p:nvSpPr>
          <p:spPr bwMode="gray">
            <a:xfrm flipV="1">
              <a:off x="888" y="143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399" name="AutoShape 543"/>
            <p:cNvSpPr>
              <a:spLocks noChangeArrowheads="1"/>
            </p:cNvSpPr>
            <p:nvPr userDrawn="1"/>
          </p:nvSpPr>
          <p:spPr bwMode="gray">
            <a:xfrm flipV="1">
              <a:off x="1032" y="1386"/>
              <a:ext cx="114" cy="114"/>
            </a:xfrm>
            <a:prstGeom prst="roundRect">
              <a:avLst>
                <a:gd name="adj" fmla="val 16667"/>
              </a:avLst>
            </a:prstGeom>
            <a:solidFill>
              <a:schemeClr val="bg1">
                <a:alpha val="31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0" name="AutoShape 544"/>
            <p:cNvSpPr>
              <a:spLocks noChangeArrowheads="1"/>
            </p:cNvSpPr>
            <p:nvPr userDrawn="1"/>
          </p:nvSpPr>
          <p:spPr bwMode="gray">
            <a:xfrm>
              <a:off x="1055" y="124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1" name="AutoShape 545"/>
            <p:cNvSpPr>
              <a:spLocks noChangeArrowheads="1"/>
            </p:cNvSpPr>
            <p:nvPr userDrawn="1"/>
          </p:nvSpPr>
          <p:spPr bwMode="gray">
            <a:xfrm flipV="1">
              <a:off x="1232" y="154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2" name="AutoShape 546"/>
            <p:cNvSpPr>
              <a:spLocks noChangeArrowheads="1"/>
            </p:cNvSpPr>
            <p:nvPr userDrawn="1"/>
          </p:nvSpPr>
          <p:spPr bwMode="gray">
            <a:xfrm flipV="1">
              <a:off x="1075" y="1546"/>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3" name="AutoShape 547"/>
            <p:cNvSpPr>
              <a:spLocks noChangeArrowheads="1"/>
            </p:cNvSpPr>
            <p:nvPr userDrawn="1"/>
          </p:nvSpPr>
          <p:spPr bwMode="gray">
            <a:xfrm flipV="1">
              <a:off x="1256" y="161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4" name="AutoShape 548"/>
            <p:cNvSpPr>
              <a:spLocks noChangeArrowheads="1"/>
            </p:cNvSpPr>
            <p:nvPr userDrawn="1"/>
          </p:nvSpPr>
          <p:spPr bwMode="gray">
            <a:xfrm flipV="1">
              <a:off x="1117" y="130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5" name="AutoShape 549"/>
            <p:cNvSpPr>
              <a:spLocks noChangeArrowheads="1"/>
            </p:cNvSpPr>
            <p:nvPr userDrawn="1"/>
          </p:nvSpPr>
          <p:spPr bwMode="gray">
            <a:xfrm flipV="1">
              <a:off x="1226" y="142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6" name="AutoShape 550"/>
            <p:cNvSpPr>
              <a:spLocks noChangeArrowheads="1"/>
            </p:cNvSpPr>
            <p:nvPr userDrawn="1"/>
          </p:nvSpPr>
          <p:spPr bwMode="gray">
            <a:xfrm>
              <a:off x="1464" y="1624"/>
              <a:ext cx="50" cy="50"/>
            </a:xfrm>
            <a:prstGeom prst="roundRect">
              <a:avLst>
                <a:gd name="adj" fmla="val 16667"/>
              </a:avLst>
            </a:prstGeom>
            <a:solidFill>
              <a:schemeClr val="bg1">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7" name="AutoShape 551"/>
            <p:cNvSpPr>
              <a:spLocks noChangeArrowheads="1"/>
            </p:cNvSpPr>
            <p:nvPr userDrawn="1"/>
          </p:nvSpPr>
          <p:spPr bwMode="gray">
            <a:xfrm flipV="1">
              <a:off x="1503" y="1629"/>
              <a:ext cx="78" cy="78"/>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8" name="AutoShape 552"/>
            <p:cNvSpPr>
              <a:spLocks noChangeArrowheads="1"/>
            </p:cNvSpPr>
            <p:nvPr userDrawn="1"/>
          </p:nvSpPr>
          <p:spPr bwMode="gray">
            <a:xfrm flipV="1">
              <a:off x="1368" y="1390"/>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09" name="AutoShape 553"/>
            <p:cNvSpPr>
              <a:spLocks noChangeArrowheads="1"/>
            </p:cNvSpPr>
            <p:nvPr userDrawn="1"/>
          </p:nvSpPr>
          <p:spPr bwMode="gray">
            <a:xfrm>
              <a:off x="1559" y="156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0" name="AutoShape 554"/>
            <p:cNvSpPr>
              <a:spLocks noChangeArrowheads="1"/>
            </p:cNvSpPr>
            <p:nvPr userDrawn="1"/>
          </p:nvSpPr>
          <p:spPr bwMode="gray">
            <a:xfrm flipV="1">
              <a:off x="1029" y="130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1" name="AutoShape 555"/>
            <p:cNvSpPr>
              <a:spLocks noChangeArrowheads="1"/>
            </p:cNvSpPr>
            <p:nvPr userDrawn="1"/>
          </p:nvSpPr>
          <p:spPr bwMode="gray">
            <a:xfrm flipV="1">
              <a:off x="1400" y="1697"/>
              <a:ext cx="114" cy="114"/>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2" name="AutoShape 556"/>
            <p:cNvSpPr>
              <a:spLocks noChangeArrowheads="1"/>
            </p:cNvSpPr>
            <p:nvPr userDrawn="1"/>
          </p:nvSpPr>
          <p:spPr bwMode="gray">
            <a:xfrm flipV="1">
              <a:off x="1600" y="185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3" name="AutoShape 557"/>
            <p:cNvSpPr>
              <a:spLocks noChangeArrowheads="1"/>
            </p:cNvSpPr>
            <p:nvPr userDrawn="1"/>
          </p:nvSpPr>
          <p:spPr bwMode="gray">
            <a:xfrm flipV="1">
              <a:off x="1443" y="1857"/>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4" name="AutoShape 558"/>
            <p:cNvSpPr>
              <a:spLocks noChangeArrowheads="1"/>
            </p:cNvSpPr>
            <p:nvPr userDrawn="1"/>
          </p:nvSpPr>
          <p:spPr bwMode="gray">
            <a:xfrm flipV="1">
              <a:off x="1624" y="1929"/>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5" name="AutoShape 559"/>
            <p:cNvSpPr>
              <a:spLocks noChangeArrowheads="1"/>
            </p:cNvSpPr>
            <p:nvPr userDrawn="1"/>
          </p:nvSpPr>
          <p:spPr bwMode="gray">
            <a:xfrm flipV="1">
              <a:off x="1889" y="186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6" name="AutoShape 560"/>
            <p:cNvSpPr>
              <a:spLocks noChangeArrowheads="1"/>
            </p:cNvSpPr>
            <p:nvPr userDrawn="1"/>
          </p:nvSpPr>
          <p:spPr bwMode="gray">
            <a:xfrm flipV="1">
              <a:off x="1998" y="198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7" name="AutoShape 561"/>
            <p:cNvSpPr>
              <a:spLocks noChangeArrowheads="1"/>
            </p:cNvSpPr>
            <p:nvPr userDrawn="1"/>
          </p:nvSpPr>
          <p:spPr bwMode="gray">
            <a:xfrm>
              <a:off x="1831" y="1969"/>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8" name="AutoShape 562"/>
            <p:cNvSpPr>
              <a:spLocks noChangeArrowheads="1"/>
            </p:cNvSpPr>
            <p:nvPr userDrawn="1"/>
          </p:nvSpPr>
          <p:spPr bwMode="gray">
            <a:xfrm flipV="1">
              <a:off x="2198" y="214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19" name="AutoShape 563"/>
            <p:cNvSpPr>
              <a:spLocks noChangeArrowheads="1"/>
            </p:cNvSpPr>
            <p:nvPr userDrawn="1"/>
          </p:nvSpPr>
          <p:spPr bwMode="gray">
            <a:xfrm flipV="1">
              <a:off x="2140" y="195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0" name="AutoShape 564"/>
            <p:cNvSpPr>
              <a:spLocks noChangeArrowheads="1"/>
            </p:cNvSpPr>
            <p:nvPr userDrawn="1"/>
          </p:nvSpPr>
          <p:spPr bwMode="gray">
            <a:xfrm>
              <a:off x="1927" y="1873"/>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1" name="AutoShape 565"/>
            <p:cNvSpPr>
              <a:spLocks noChangeArrowheads="1"/>
            </p:cNvSpPr>
            <p:nvPr userDrawn="1"/>
          </p:nvSpPr>
          <p:spPr bwMode="gray">
            <a:xfrm flipV="1">
              <a:off x="1801" y="187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2" name="AutoShape 566"/>
            <p:cNvSpPr>
              <a:spLocks noChangeArrowheads="1"/>
            </p:cNvSpPr>
            <p:nvPr userDrawn="1"/>
          </p:nvSpPr>
          <p:spPr bwMode="gray">
            <a:xfrm flipV="1">
              <a:off x="1963" y="214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3" name="AutoShape 567"/>
            <p:cNvSpPr>
              <a:spLocks noChangeArrowheads="1"/>
            </p:cNvSpPr>
            <p:nvPr userDrawn="1"/>
          </p:nvSpPr>
          <p:spPr bwMode="gray">
            <a:xfrm flipV="1">
              <a:off x="2027" y="231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4" name="AutoShape 568"/>
            <p:cNvSpPr>
              <a:spLocks noChangeArrowheads="1"/>
            </p:cNvSpPr>
            <p:nvPr userDrawn="1"/>
          </p:nvSpPr>
          <p:spPr bwMode="gray">
            <a:xfrm flipV="1">
              <a:off x="1656" y="175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5" name="AutoShape 569"/>
            <p:cNvSpPr>
              <a:spLocks noChangeArrowheads="1"/>
            </p:cNvSpPr>
            <p:nvPr userDrawn="1"/>
          </p:nvSpPr>
          <p:spPr bwMode="gray">
            <a:xfrm>
              <a:off x="2170" y="218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6" name="AutoShape 570"/>
            <p:cNvSpPr>
              <a:spLocks noChangeArrowheads="1"/>
            </p:cNvSpPr>
            <p:nvPr userDrawn="1"/>
          </p:nvSpPr>
          <p:spPr bwMode="gray">
            <a:xfrm flipV="1">
              <a:off x="2232" y="225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7" name="AutoShape 571"/>
            <p:cNvSpPr>
              <a:spLocks noChangeArrowheads="1"/>
            </p:cNvSpPr>
            <p:nvPr userDrawn="1"/>
          </p:nvSpPr>
          <p:spPr bwMode="gray">
            <a:xfrm flipV="1">
              <a:off x="2144" y="225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8" name="AutoShape 572"/>
            <p:cNvSpPr>
              <a:spLocks noChangeArrowheads="1"/>
            </p:cNvSpPr>
            <p:nvPr userDrawn="1"/>
          </p:nvSpPr>
          <p:spPr bwMode="gray">
            <a:xfrm flipH="1" flipV="1">
              <a:off x="1848" y="1795"/>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29" name="AutoShape 573"/>
            <p:cNvSpPr>
              <a:spLocks noChangeArrowheads="1"/>
            </p:cNvSpPr>
            <p:nvPr userDrawn="1"/>
          </p:nvSpPr>
          <p:spPr bwMode="gray">
            <a:xfrm>
              <a:off x="888" y="109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0" name="AutoShape 574"/>
            <p:cNvSpPr>
              <a:spLocks noChangeArrowheads="1"/>
            </p:cNvSpPr>
            <p:nvPr userDrawn="1"/>
          </p:nvSpPr>
          <p:spPr bwMode="gray">
            <a:xfrm flipV="1">
              <a:off x="744" y="102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1" name="AutoShape 575"/>
            <p:cNvSpPr>
              <a:spLocks noChangeArrowheads="1"/>
            </p:cNvSpPr>
            <p:nvPr userDrawn="1"/>
          </p:nvSpPr>
          <p:spPr bwMode="gray">
            <a:xfrm flipV="1">
              <a:off x="2379" y="210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2" name="AutoShape 576"/>
            <p:cNvSpPr>
              <a:spLocks noChangeArrowheads="1"/>
            </p:cNvSpPr>
            <p:nvPr userDrawn="1"/>
          </p:nvSpPr>
          <p:spPr bwMode="gray">
            <a:xfrm flipV="1">
              <a:off x="2579" y="229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3" name="AutoShape 577"/>
            <p:cNvSpPr>
              <a:spLocks noChangeArrowheads="1"/>
            </p:cNvSpPr>
            <p:nvPr userDrawn="1"/>
          </p:nvSpPr>
          <p:spPr bwMode="gray">
            <a:xfrm flipV="1">
              <a:off x="2472" y="225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4" name="AutoShape 578"/>
            <p:cNvSpPr>
              <a:spLocks noChangeArrowheads="1"/>
            </p:cNvSpPr>
            <p:nvPr userDrawn="1"/>
          </p:nvSpPr>
          <p:spPr bwMode="gray">
            <a:xfrm flipV="1">
              <a:off x="2664" y="2374"/>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5" name="AutoShape 579"/>
            <p:cNvSpPr>
              <a:spLocks noChangeArrowheads="1"/>
            </p:cNvSpPr>
            <p:nvPr userDrawn="1"/>
          </p:nvSpPr>
          <p:spPr bwMode="gray">
            <a:xfrm flipV="1">
              <a:off x="2782" y="251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6" name="AutoShape 580"/>
            <p:cNvSpPr>
              <a:spLocks noChangeArrowheads="1"/>
            </p:cNvSpPr>
            <p:nvPr userDrawn="1"/>
          </p:nvSpPr>
          <p:spPr bwMode="gray">
            <a:xfrm flipV="1">
              <a:off x="3048" y="261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7" name="AutoShape 581"/>
            <p:cNvSpPr>
              <a:spLocks noChangeArrowheads="1"/>
            </p:cNvSpPr>
            <p:nvPr userDrawn="1"/>
          </p:nvSpPr>
          <p:spPr bwMode="gray">
            <a:xfrm>
              <a:off x="2925" y="238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8" name="AutoShape 582"/>
            <p:cNvSpPr>
              <a:spLocks noChangeArrowheads="1"/>
            </p:cNvSpPr>
            <p:nvPr userDrawn="1"/>
          </p:nvSpPr>
          <p:spPr bwMode="gray">
            <a:xfrm flipV="1">
              <a:off x="3432" y="284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39" name="AutoShape 583"/>
            <p:cNvSpPr>
              <a:spLocks noChangeArrowheads="1"/>
            </p:cNvSpPr>
            <p:nvPr userDrawn="1"/>
          </p:nvSpPr>
          <p:spPr bwMode="gray">
            <a:xfrm flipV="1">
              <a:off x="2472" y="239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0" name="AutoShape 584"/>
            <p:cNvSpPr>
              <a:spLocks noChangeArrowheads="1"/>
            </p:cNvSpPr>
            <p:nvPr userDrawn="1"/>
          </p:nvSpPr>
          <p:spPr bwMode="gray">
            <a:xfrm flipV="1">
              <a:off x="3096" y="275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1" name="AutoShape 585"/>
            <p:cNvSpPr>
              <a:spLocks noChangeArrowheads="1"/>
            </p:cNvSpPr>
            <p:nvPr userDrawn="1"/>
          </p:nvSpPr>
          <p:spPr bwMode="gray">
            <a:xfrm flipV="1">
              <a:off x="2987" y="245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2" name="AutoShape 586"/>
            <p:cNvSpPr>
              <a:spLocks noChangeArrowheads="1"/>
            </p:cNvSpPr>
            <p:nvPr userDrawn="1"/>
          </p:nvSpPr>
          <p:spPr bwMode="gray">
            <a:xfrm flipV="1">
              <a:off x="3172" y="247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3" name="AutoShape 587"/>
            <p:cNvSpPr>
              <a:spLocks noChangeArrowheads="1"/>
            </p:cNvSpPr>
            <p:nvPr userDrawn="1"/>
          </p:nvSpPr>
          <p:spPr bwMode="gray">
            <a:xfrm>
              <a:off x="3240" y="287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4" name="AutoShape 588"/>
            <p:cNvSpPr>
              <a:spLocks noChangeArrowheads="1"/>
            </p:cNvSpPr>
            <p:nvPr userDrawn="1"/>
          </p:nvSpPr>
          <p:spPr bwMode="gray">
            <a:xfrm flipV="1">
              <a:off x="3372" y="263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5" name="AutoShape 589"/>
            <p:cNvSpPr>
              <a:spLocks noChangeArrowheads="1"/>
            </p:cNvSpPr>
            <p:nvPr userDrawn="1"/>
          </p:nvSpPr>
          <p:spPr bwMode="gray">
            <a:xfrm flipV="1">
              <a:off x="3288" y="249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6" name="AutoShape 590"/>
            <p:cNvSpPr>
              <a:spLocks noChangeArrowheads="1"/>
            </p:cNvSpPr>
            <p:nvPr userDrawn="1"/>
          </p:nvSpPr>
          <p:spPr bwMode="gray">
            <a:xfrm>
              <a:off x="3505" y="261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7" name="AutoShape 591"/>
            <p:cNvSpPr>
              <a:spLocks noChangeArrowheads="1"/>
            </p:cNvSpPr>
            <p:nvPr userDrawn="1"/>
          </p:nvSpPr>
          <p:spPr bwMode="gray">
            <a:xfrm flipV="1">
              <a:off x="2899" y="245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8" name="AutoShape 592"/>
            <p:cNvSpPr>
              <a:spLocks noChangeArrowheads="1"/>
            </p:cNvSpPr>
            <p:nvPr userDrawn="1"/>
          </p:nvSpPr>
          <p:spPr bwMode="gray">
            <a:xfrm flipV="1">
              <a:off x="3346" y="2749"/>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49" name="AutoShape 593"/>
            <p:cNvSpPr>
              <a:spLocks noChangeArrowheads="1"/>
            </p:cNvSpPr>
            <p:nvPr userDrawn="1"/>
          </p:nvSpPr>
          <p:spPr bwMode="gray">
            <a:xfrm flipV="1">
              <a:off x="3546" y="291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0" name="AutoShape 594"/>
            <p:cNvSpPr>
              <a:spLocks noChangeArrowheads="1"/>
            </p:cNvSpPr>
            <p:nvPr userDrawn="1"/>
          </p:nvSpPr>
          <p:spPr bwMode="gray">
            <a:xfrm flipV="1">
              <a:off x="3480" y="2686"/>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1" name="AutoShape 595"/>
            <p:cNvSpPr>
              <a:spLocks noChangeArrowheads="1"/>
            </p:cNvSpPr>
            <p:nvPr userDrawn="1"/>
          </p:nvSpPr>
          <p:spPr bwMode="gray">
            <a:xfrm>
              <a:off x="2664" y="253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2" name="AutoShape 596"/>
            <p:cNvSpPr>
              <a:spLocks noChangeArrowheads="1"/>
            </p:cNvSpPr>
            <p:nvPr userDrawn="1"/>
          </p:nvSpPr>
          <p:spPr bwMode="gray">
            <a:xfrm flipV="1">
              <a:off x="2614" y="216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3" name="AutoShape 597"/>
            <p:cNvSpPr>
              <a:spLocks noChangeArrowheads="1"/>
            </p:cNvSpPr>
            <p:nvPr userDrawn="1"/>
          </p:nvSpPr>
          <p:spPr bwMode="gray">
            <a:xfrm>
              <a:off x="2280" y="210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4" name="AutoShape 598"/>
            <p:cNvSpPr>
              <a:spLocks noChangeArrowheads="1"/>
            </p:cNvSpPr>
            <p:nvPr userDrawn="1"/>
          </p:nvSpPr>
          <p:spPr bwMode="gray">
            <a:xfrm flipV="1">
              <a:off x="3569" y="258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5" name="AutoShape 599"/>
            <p:cNvSpPr>
              <a:spLocks noChangeArrowheads="1"/>
            </p:cNvSpPr>
            <p:nvPr userDrawn="1"/>
          </p:nvSpPr>
          <p:spPr bwMode="gray">
            <a:xfrm flipV="1">
              <a:off x="3678" y="270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6" name="AutoShape 600"/>
            <p:cNvSpPr>
              <a:spLocks noChangeArrowheads="1"/>
            </p:cNvSpPr>
            <p:nvPr userDrawn="1"/>
          </p:nvSpPr>
          <p:spPr bwMode="gray">
            <a:xfrm flipV="1">
              <a:off x="3930" y="294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7" name="AutoShape 601"/>
            <p:cNvSpPr>
              <a:spLocks noChangeArrowheads="1"/>
            </p:cNvSpPr>
            <p:nvPr userDrawn="1"/>
          </p:nvSpPr>
          <p:spPr bwMode="gray">
            <a:xfrm flipV="1">
              <a:off x="3820" y="267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8" name="AutoShape 602"/>
            <p:cNvSpPr>
              <a:spLocks noChangeArrowheads="1"/>
            </p:cNvSpPr>
            <p:nvPr userDrawn="1"/>
          </p:nvSpPr>
          <p:spPr bwMode="gray">
            <a:xfrm>
              <a:off x="3240" y="272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59" name="AutoShape 603"/>
            <p:cNvSpPr>
              <a:spLocks noChangeArrowheads="1"/>
            </p:cNvSpPr>
            <p:nvPr userDrawn="1"/>
          </p:nvSpPr>
          <p:spPr bwMode="gray">
            <a:xfrm flipV="1">
              <a:off x="3643" y="286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0" name="AutoShape 604"/>
            <p:cNvSpPr>
              <a:spLocks noChangeArrowheads="1"/>
            </p:cNvSpPr>
            <p:nvPr userDrawn="1"/>
          </p:nvSpPr>
          <p:spPr bwMode="gray">
            <a:xfrm flipV="1">
              <a:off x="3995" y="2743"/>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1" name="AutoShape 605"/>
            <p:cNvSpPr>
              <a:spLocks noChangeArrowheads="1"/>
            </p:cNvSpPr>
            <p:nvPr userDrawn="1"/>
          </p:nvSpPr>
          <p:spPr bwMode="gray">
            <a:xfrm>
              <a:off x="3850" y="290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2" name="AutoShape 606"/>
            <p:cNvSpPr>
              <a:spLocks noChangeArrowheads="1"/>
            </p:cNvSpPr>
            <p:nvPr userDrawn="1"/>
          </p:nvSpPr>
          <p:spPr bwMode="gray">
            <a:xfrm flipV="1">
              <a:off x="4200" y="268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3" name="AutoShape 607"/>
            <p:cNvSpPr>
              <a:spLocks noChangeArrowheads="1"/>
            </p:cNvSpPr>
            <p:nvPr userDrawn="1"/>
          </p:nvSpPr>
          <p:spPr bwMode="gray">
            <a:xfrm flipV="1">
              <a:off x="4112" y="268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4" name="AutoShape 608"/>
            <p:cNvSpPr>
              <a:spLocks noChangeArrowheads="1"/>
            </p:cNvSpPr>
            <p:nvPr userDrawn="1"/>
          </p:nvSpPr>
          <p:spPr bwMode="gray">
            <a:xfrm flipV="1">
              <a:off x="4152" y="285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5" name="AutoShape 609"/>
            <p:cNvSpPr>
              <a:spLocks noChangeArrowheads="1"/>
            </p:cNvSpPr>
            <p:nvPr userDrawn="1"/>
          </p:nvSpPr>
          <p:spPr bwMode="gray">
            <a:xfrm flipV="1">
              <a:off x="4499" y="277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6" name="AutoShape 610"/>
            <p:cNvSpPr>
              <a:spLocks noChangeArrowheads="1"/>
            </p:cNvSpPr>
            <p:nvPr userDrawn="1"/>
          </p:nvSpPr>
          <p:spPr bwMode="gray">
            <a:xfrm flipV="1">
              <a:off x="4392" y="273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7" name="AutoShape 611"/>
            <p:cNvSpPr>
              <a:spLocks noChangeArrowheads="1"/>
            </p:cNvSpPr>
            <p:nvPr userDrawn="1"/>
          </p:nvSpPr>
          <p:spPr bwMode="gray">
            <a:xfrm flipV="1">
              <a:off x="4584" y="2854"/>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8" name="AutoShape 612"/>
            <p:cNvSpPr>
              <a:spLocks noChangeArrowheads="1"/>
            </p:cNvSpPr>
            <p:nvPr userDrawn="1"/>
          </p:nvSpPr>
          <p:spPr bwMode="gray">
            <a:xfrm flipV="1">
              <a:off x="4702" y="299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69" name="AutoShape 613"/>
            <p:cNvSpPr>
              <a:spLocks noChangeArrowheads="1"/>
            </p:cNvSpPr>
            <p:nvPr userDrawn="1"/>
          </p:nvSpPr>
          <p:spPr bwMode="gray">
            <a:xfrm>
              <a:off x="4845" y="286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0" name="AutoShape 614"/>
            <p:cNvSpPr>
              <a:spLocks noChangeArrowheads="1"/>
            </p:cNvSpPr>
            <p:nvPr userDrawn="1"/>
          </p:nvSpPr>
          <p:spPr bwMode="gray">
            <a:xfrm flipV="1">
              <a:off x="4392" y="2884"/>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1" name="AutoShape 615"/>
            <p:cNvSpPr>
              <a:spLocks noChangeArrowheads="1"/>
            </p:cNvSpPr>
            <p:nvPr userDrawn="1"/>
          </p:nvSpPr>
          <p:spPr bwMode="gray">
            <a:xfrm flipV="1">
              <a:off x="4907" y="293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2" name="AutoShape 616"/>
            <p:cNvSpPr>
              <a:spLocks noChangeArrowheads="1"/>
            </p:cNvSpPr>
            <p:nvPr userDrawn="1"/>
          </p:nvSpPr>
          <p:spPr bwMode="gray">
            <a:xfrm flipV="1">
              <a:off x="4819" y="293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3" name="AutoShape 617"/>
            <p:cNvSpPr>
              <a:spLocks noChangeArrowheads="1"/>
            </p:cNvSpPr>
            <p:nvPr userDrawn="1"/>
          </p:nvSpPr>
          <p:spPr bwMode="gray">
            <a:xfrm>
              <a:off x="4438" y="311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4" name="AutoShape 618"/>
            <p:cNvSpPr>
              <a:spLocks noChangeArrowheads="1"/>
            </p:cNvSpPr>
            <p:nvPr userDrawn="1"/>
          </p:nvSpPr>
          <p:spPr bwMode="gray">
            <a:xfrm flipV="1">
              <a:off x="4294" y="288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5" name="AutoShape 619"/>
            <p:cNvSpPr>
              <a:spLocks noChangeArrowheads="1"/>
            </p:cNvSpPr>
            <p:nvPr userDrawn="1"/>
          </p:nvSpPr>
          <p:spPr bwMode="gray">
            <a:xfrm>
              <a:off x="3912" y="2872"/>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6" name="AutoShape 620"/>
            <p:cNvSpPr>
              <a:spLocks noChangeArrowheads="1"/>
            </p:cNvSpPr>
            <p:nvPr userDrawn="1"/>
          </p:nvSpPr>
          <p:spPr bwMode="gray">
            <a:xfrm flipV="1">
              <a:off x="3240" y="260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7" name="AutoShape 621"/>
            <p:cNvSpPr>
              <a:spLocks noChangeArrowheads="1"/>
            </p:cNvSpPr>
            <p:nvPr userDrawn="1"/>
          </p:nvSpPr>
          <p:spPr bwMode="gray">
            <a:xfrm flipV="1">
              <a:off x="4900" y="273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8" name="AutoShape 622"/>
            <p:cNvSpPr>
              <a:spLocks noChangeArrowheads="1"/>
            </p:cNvSpPr>
            <p:nvPr userDrawn="1"/>
          </p:nvSpPr>
          <p:spPr bwMode="gray">
            <a:xfrm flipV="1">
              <a:off x="5112" y="3048"/>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79" name="AutoShape 623"/>
            <p:cNvSpPr>
              <a:spLocks noChangeArrowheads="1"/>
            </p:cNvSpPr>
            <p:nvPr userDrawn="1"/>
          </p:nvSpPr>
          <p:spPr bwMode="gray">
            <a:xfrm flipV="1">
              <a:off x="5208" y="2769"/>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0" name="AutoShape 624"/>
            <p:cNvSpPr>
              <a:spLocks noChangeArrowheads="1"/>
            </p:cNvSpPr>
            <p:nvPr userDrawn="1"/>
          </p:nvSpPr>
          <p:spPr bwMode="gray">
            <a:xfrm flipV="1">
              <a:off x="5101" y="2726"/>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1" name="AutoShape 625"/>
            <p:cNvSpPr>
              <a:spLocks noChangeArrowheads="1"/>
            </p:cNvSpPr>
            <p:nvPr userDrawn="1"/>
          </p:nvSpPr>
          <p:spPr bwMode="gray">
            <a:xfrm flipV="1">
              <a:off x="5293" y="284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2" name="AutoShape 626"/>
            <p:cNvSpPr>
              <a:spLocks noChangeArrowheads="1"/>
            </p:cNvSpPr>
            <p:nvPr userDrawn="1"/>
          </p:nvSpPr>
          <p:spPr bwMode="gray">
            <a:xfrm flipV="1">
              <a:off x="5411" y="2983"/>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3" name="AutoShape 627"/>
            <p:cNvSpPr>
              <a:spLocks noChangeArrowheads="1"/>
            </p:cNvSpPr>
            <p:nvPr userDrawn="1"/>
          </p:nvSpPr>
          <p:spPr bwMode="gray">
            <a:xfrm>
              <a:off x="5554" y="285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4" name="AutoShape 628"/>
            <p:cNvSpPr>
              <a:spLocks noChangeArrowheads="1"/>
            </p:cNvSpPr>
            <p:nvPr userDrawn="1"/>
          </p:nvSpPr>
          <p:spPr bwMode="gray">
            <a:xfrm flipV="1">
              <a:off x="5101" y="2870"/>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5" name="AutoShape 629"/>
            <p:cNvSpPr>
              <a:spLocks noChangeArrowheads="1"/>
            </p:cNvSpPr>
            <p:nvPr userDrawn="1"/>
          </p:nvSpPr>
          <p:spPr bwMode="gray">
            <a:xfrm flipV="1">
              <a:off x="5616" y="292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6" name="AutoShape 630"/>
            <p:cNvSpPr>
              <a:spLocks noChangeArrowheads="1"/>
            </p:cNvSpPr>
            <p:nvPr userDrawn="1"/>
          </p:nvSpPr>
          <p:spPr bwMode="gray">
            <a:xfrm flipV="1">
              <a:off x="5528" y="292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7" name="AutoShape 631"/>
            <p:cNvSpPr>
              <a:spLocks noChangeArrowheads="1"/>
            </p:cNvSpPr>
            <p:nvPr userDrawn="1"/>
          </p:nvSpPr>
          <p:spPr bwMode="gray">
            <a:xfrm>
              <a:off x="5387" y="271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8" name="AutoShape 632"/>
            <p:cNvSpPr>
              <a:spLocks noChangeArrowheads="1"/>
            </p:cNvSpPr>
            <p:nvPr userDrawn="1"/>
          </p:nvSpPr>
          <p:spPr bwMode="gray">
            <a:xfrm flipV="1">
              <a:off x="5243" y="263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89" name="AutoShape 633"/>
            <p:cNvSpPr>
              <a:spLocks noChangeArrowheads="1"/>
            </p:cNvSpPr>
            <p:nvPr userDrawn="1"/>
          </p:nvSpPr>
          <p:spPr bwMode="gray">
            <a:xfrm>
              <a:off x="4909" y="257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0" name="AutoShape 634"/>
            <p:cNvSpPr>
              <a:spLocks noChangeArrowheads="1"/>
            </p:cNvSpPr>
            <p:nvPr userDrawn="1"/>
          </p:nvSpPr>
          <p:spPr bwMode="gray">
            <a:xfrm flipV="1">
              <a:off x="3720" y="260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1" name="AutoShape 635"/>
            <p:cNvSpPr>
              <a:spLocks noChangeArrowheads="1"/>
            </p:cNvSpPr>
            <p:nvPr userDrawn="1"/>
          </p:nvSpPr>
          <p:spPr bwMode="gray">
            <a:xfrm>
              <a:off x="3938" y="259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2" name="AutoShape 636"/>
            <p:cNvSpPr>
              <a:spLocks noChangeArrowheads="1"/>
            </p:cNvSpPr>
            <p:nvPr userDrawn="1"/>
          </p:nvSpPr>
          <p:spPr bwMode="gray">
            <a:xfrm flipV="1">
              <a:off x="2808" y="236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3" name="AutoShape 637"/>
            <p:cNvSpPr>
              <a:spLocks noChangeArrowheads="1"/>
            </p:cNvSpPr>
            <p:nvPr userDrawn="1"/>
          </p:nvSpPr>
          <p:spPr bwMode="gray">
            <a:xfrm>
              <a:off x="2728" y="233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4" name="AutoShape 638"/>
            <p:cNvSpPr>
              <a:spLocks noChangeArrowheads="1"/>
            </p:cNvSpPr>
            <p:nvPr userDrawn="1"/>
          </p:nvSpPr>
          <p:spPr bwMode="gray">
            <a:xfrm>
              <a:off x="2790" y="229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5" name="AutoShape 639"/>
            <p:cNvSpPr>
              <a:spLocks noChangeArrowheads="1"/>
            </p:cNvSpPr>
            <p:nvPr userDrawn="1"/>
          </p:nvSpPr>
          <p:spPr bwMode="gray">
            <a:xfrm>
              <a:off x="1917" y="219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6" name="AutoShape 640"/>
            <p:cNvSpPr>
              <a:spLocks noChangeArrowheads="1"/>
            </p:cNvSpPr>
            <p:nvPr userDrawn="1"/>
          </p:nvSpPr>
          <p:spPr bwMode="gray">
            <a:xfrm>
              <a:off x="1750" y="205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7" name="AutoShape 641"/>
            <p:cNvSpPr>
              <a:spLocks noChangeArrowheads="1"/>
            </p:cNvSpPr>
            <p:nvPr userDrawn="1"/>
          </p:nvSpPr>
          <p:spPr bwMode="gray">
            <a:xfrm flipV="1">
              <a:off x="1800" y="217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8" name="AutoShape 642"/>
            <p:cNvSpPr>
              <a:spLocks noChangeArrowheads="1"/>
            </p:cNvSpPr>
            <p:nvPr userDrawn="1"/>
          </p:nvSpPr>
          <p:spPr bwMode="gray">
            <a:xfrm>
              <a:off x="1720" y="213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499" name="AutoShape 643"/>
            <p:cNvSpPr>
              <a:spLocks noChangeArrowheads="1"/>
            </p:cNvSpPr>
            <p:nvPr userDrawn="1"/>
          </p:nvSpPr>
          <p:spPr bwMode="gray">
            <a:xfrm>
              <a:off x="1782" y="210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0" name="AutoShape 644"/>
            <p:cNvSpPr>
              <a:spLocks noChangeArrowheads="1"/>
            </p:cNvSpPr>
            <p:nvPr userDrawn="1"/>
          </p:nvSpPr>
          <p:spPr bwMode="gray">
            <a:xfrm flipV="1">
              <a:off x="5544" y="3382"/>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1" name="AutoShape 645"/>
            <p:cNvSpPr>
              <a:spLocks noChangeArrowheads="1"/>
            </p:cNvSpPr>
            <p:nvPr userDrawn="1"/>
          </p:nvSpPr>
          <p:spPr bwMode="gray">
            <a:xfrm>
              <a:off x="5638" y="325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2" name="AutoShape 646"/>
            <p:cNvSpPr>
              <a:spLocks noChangeArrowheads="1"/>
            </p:cNvSpPr>
            <p:nvPr userDrawn="1"/>
          </p:nvSpPr>
          <p:spPr bwMode="gray">
            <a:xfrm flipV="1">
              <a:off x="5448" y="327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3" name="AutoShape 647"/>
            <p:cNvSpPr>
              <a:spLocks noChangeArrowheads="1"/>
            </p:cNvSpPr>
            <p:nvPr userDrawn="1"/>
          </p:nvSpPr>
          <p:spPr bwMode="gray">
            <a:xfrm flipV="1">
              <a:off x="5340" y="3211"/>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4" name="AutoShape 648"/>
            <p:cNvSpPr>
              <a:spLocks noChangeArrowheads="1"/>
            </p:cNvSpPr>
            <p:nvPr userDrawn="1"/>
          </p:nvSpPr>
          <p:spPr bwMode="gray">
            <a:xfrm flipV="1">
              <a:off x="5256" y="3070"/>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5" name="AutoShape 649"/>
            <p:cNvSpPr>
              <a:spLocks noChangeArrowheads="1"/>
            </p:cNvSpPr>
            <p:nvPr userDrawn="1"/>
          </p:nvSpPr>
          <p:spPr bwMode="gray">
            <a:xfrm>
              <a:off x="5473" y="319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6" name="AutoShape 650"/>
            <p:cNvSpPr>
              <a:spLocks noChangeArrowheads="1"/>
            </p:cNvSpPr>
            <p:nvPr userDrawn="1"/>
          </p:nvSpPr>
          <p:spPr bwMode="gray">
            <a:xfrm flipV="1">
              <a:off x="4627" y="3163"/>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7" name="AutoShape 651"/>
            <p:cNvSpPr>
              <a:spLocks noChangeArrowheads="1"/>
            </p:cNvSpPr>
            <p:nvPr userDrawn="1"/>
          </p:nvSpPr>
          <p:spPr bwMode="gray">
            <a:xfrm>
              <a:off x="4760" y="314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8" name="AutoShape 652"/>
            <p:cNvSpPr>
              <a:spLocks noChangeArrowheads="1"/>
            </p:cNvSpPr>
            <p:nvPr userDrawn="1"/>
          </p:nvSpPr>
          <p:spPr bwMode="gray">
            <a:xfrm>
              <a:off x="4872" y="320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09" name="AutoShape 653"/>
            <p:cNvSpPr>
              <a:spLocks noChangeArrowheads="1"/>
            </p:cNvSpPr>
            <p:nvPr userDrawn="1"/>
          </p:nvSpPr>
          <p:spPr bwMode="gray">
            <a:xfrm flipV="1">
              <a:off x="4975" y="313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0" name="AutoShape 654"/>
            <p:cNvSpPr>
              <a:spLocks noChangeArrowheads="1"/>
            </p:cNvSpPr>
            <p:nvPr userDrawn="1"/>
          </p:nvSpPr>
          <p:spPr bwMode="gray">
            <a:xfrm>
              <a:off x="5057" y="309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1" name="AutoShape 655"/>
            <p:cNvSpPr>
              <a:spLocks noChangeArrowheads="1"/>
            </p:cNvSpPr>
            <p:nvPr userDrawn="1"/>
          </p:nvSpPr>
          <p:spPr bwMode="gray">
            <a:xfrm>
              <a:off x="4102" y="296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2" name="AutoShape 656"/>
            <p:cNvSpPr>
              <a:spLocks noChangeArrowheads="1"/>
            </p:cNvSpPr>
            <p:nvPr userDrawn="1"/>
          </p:nvSpPr>
          <p:spPr bwMode="gray">
            <a:xfrm flipV="1">
              <a:off x="4248" y="298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3" name="AutoShape 657"/>
            <p:cNvSpPr>
              <a:spLocks noChangeArrowheads="1"/>
            </p:cNvSpPr>
            <p:nvPr userDrawn="1"/>
          </p:nvSpPr>
          <p:spPr bwMode="gray">
            <a:xfrm>
              <a:off x="4072" y="305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4" name="AutoShape 658"/>
            <p:cNvSpPr>
              <a:spLocks noChangeArrowheads="1"/>
            </p:cNvSpPr>
            <p:nvPr userDrawn="1"/>
          </p:nvSpPr>
          <p:spPr bwMode="gray">
            <a:xfrm>
              <a:off x="4152" y="3112"/>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5" name="AutoShape 659"/>
            <p:cNvSpPr>
              <a:spLocks noChangeArrowheads="1"/>
            </p:cNvSpPr>
            <p:nvPr userDrawn="1"/>
          </p:nvSpPr>
          <p:spPr bwMode="gray">
            <a:xfrm>
              <a:off x="742" y="128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6" name="AutoShape 660"/>
            <p:cNvSpPr>
              <a:spLocks noChangeArrowheads="1"/>
            </p:cNvSpPr>
            <p:nvPr userDrawn="1"/>
          </p:nvSpPr>
          <p:spPr bwMode="gray">
            <a:xfrm flipV="1">
              <a:off x="792" y="140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7" name="AutoShape 661"/>
            <p:cNvSpPr>
              <a:spLocks noChangeArrowheads="1"/>
            </p:cNvSpPr>
            <p:nvPr userDrawn="1"/>
          </p:nvSpPr>
          <p:spPr bwMode="gray">
            <a:xfrm>
              <a:off x="712" y="137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8" name="AutoShape 662"/>
            <p:cNvSpPr>
              <a:spLocks noChangeArrowheads="1"/>
            </p:cNvSpPr>
            <p:nvPr userDrawn="1"/>
          </p:nvSpPr>
          <p:spPr bwMode="gray">
            <a:xfrm>
              <a:off x="774" y="133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19" name="AutoShape 663"/>
            <p:cNvSpPr>
              <a:spLocks noChangeArrowheads="1"/>
            </p:cNvSpPr>
            <p:nvPr userDrawn="1"/>
          </p:nvSpPr>
          <p:spPr bwMode="gray">
            <a:xfrm flipV="1">
              <a:off x="600" y="121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0" name="AutoShape 664"/>
            <p:cNvSpPr>
              <a:spLocks noChangeArrowheads="1"/>
            </p:cNvSpPr>
            <p:nvPr userDrawn="1"/>
          </p:nvSpPr>
          <p:spPr bwMode="gray">
            <a:xfrm>
              <a:off x="648" y="133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1" name="AutoShape 665"/>
            <p:cNvSpPr>
              <a:spLocks noChangeArrowheads="1"/>
            </p:cNvSpPr>
            <p:nvPr userDrawn="1"/>
          </p:nvSpPr>
          <p:spPr bwMode="gray">
            <a:xfrm>
              <a:off x="582" y="114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2" name="AutoShape 666"/>
            <p:cNvSpPr>
              <a:spLocks noChangeArrowheads="1"/>
            </p:cNvSpPr>
            <p:nvPr userDrawn="1"/>
          </p:nvSpPr>
          <p:spPr bwMode="gray">
            <a:xfrm flipH="1">
              <a:off x="3958" y="3042"/>
              <a:ext cx="100" cy="10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3" name="AutoShape 667"/>
            <p:cNvSpPr>
              <a:spLocks noChangeArrowheads="1"/>
            </p:cNvSpPr>
            <p:nvPr userDrawn="1"/>
          </p:nvSpPr>
          <p:spPr bwMode="gray">
            <a:xfrm flipV="1">
              <a:off x="3468" y="245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4" name="AutoShape 668"/>
            <p:cNvSpPr>
              <a:spLocks noChangeArrowheads="1"/>
            </p:cNvSpPr>
            <p:nvPr userDrawn="1"/>
          </p:nvSpPr>
          <p:spPr bwMode="gray">
            <a:xfrm flipV="1">
              <a:off x="4006" y="261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5" name="AutoShape 669"/>
            <p:cNvSpPr>
              <a:spLocks noChangeArrowheads="1"/>
            </p:cNvSpPr>
            <p:nvPr userDrawn="1"/>
          </p:nvSpPr>
          <p:spPr bwMode="gray">
            <a:xfrm flipV="1">
              <a:off x="3748" y="2485"/>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6" name="AutoShape 670"/>
            <p:cNvSpPr>
              <a:spLocks noChangeArrowheads="1"/>
            </p:cNvSpPr>
            <p:nvPr userDrawn="1"/>
          </p:nvSpPr>
          <p:spPr bwMode="gray">
            <a:xfrm>
              <a:off x="4130" y="2473"/>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7" name="AutoShape 671"/>
            <p:cNvSpPr>
              <a:spLocks noChangeArrowheads="1"/>
            </p:cNvSpPr>
            <p:nvPr userDrawn="1"/>
          </p:nvSpPr>
          <p:spPr bwMode="gray">
            <a:xfrm flipV="1">
              <a:off x="3986" y="2397"/>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8" name="AutoShape 672"/>
            <p:cNvSpPr>
              <a:spLocks noChangeArrowheads="1"/>
            </p:cNvSpPr>
            <p:nvPr userDrawn="1"/>
          </p:nvSpPr>
          <p:spPr bwMode="gray">
            <a:xfrm>
              <a:off x="3516" y="230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29" name="AutoShape 673"/>
            <p:cNvSpPr>
              <a:spLocks noChangeArrowheads="1"/>
            </p:cNvSpPr>
            <p:nvPr userDrawn="1"/>
          </p:nvSpPr>
          <p:spPr bwMode="gray">
            <a:xfrm flipV="1">
              <a:off x="4372" y="259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0" name="AutoShape 674"/>
            <p:cNvSpPr>
              <a:spLocks noChangeArrowheads="1"/>
            </p:cNvSpPr>
            <p:nvPr userDrawn="1"/>
          </p:nvSpPr>
          <p:spPr bwMode="gray">
            <a:xfrm flipV="1">
              <a:off x="4766" y="273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1" name="AutoShape 675"/>
            <p:cNvSpPr>
              <a:spLocks noChangeArrowheads="1"/>
            </p:cNvSpPr>
            <p:nvPr userDrawn="1"/>
          </p:nvSpPr>
          <p:spPr bwMode="gray">
            <a:xfrm flipV="1">
              <a:off x="4612" y="259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2" name="AutoShape 676"/>
            <p:cNvSpPr>
              <a:spLocks noChangeArrowheads="1"/>
            </p:cNvSpPr>
            <p:nvPr userDrawn="1"/>
          </p:nvSpPr>
          <p:spPr bwMode="gray">
            <a:xfrm flipV="1">
              <a:off x="4657" y="279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3" name="AutoShape 677"/>
            <p:cNvSpPr>
              <a:spLocks noChangeArrowheads="1"/>
            </p:cNvSpPr>
            <p:nvPr userDrawn="1"/>
          </p:nvSpPr>
          <p:spPr bwMode="gray">
            <a:xfrm>
              <a:off x="4639" y="2730"/>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grpSp>
        <p:nvGrpSpPr>
          <p:cNvPr id="1534" name="Group 678"/>
          <p:cNvGrpSpPr/>
          <p:nvPr userDrawn="1"/>
        </p:nvGrpSpPr>
        <p:grpSpPr bwMode="auto">
          <a:xfrm>
            <a:off x="0" y="0"/>
            <a:ext cx="8555038" cy="4486275"/>
            <a:chOff x="0" y="0"/>
            <a:chExt cx="5389" cy="2826"/>
          </a:xfrm>
        </p:grpSpPr>
        <p:sp>
          <p:nvSpPr>
            <p:cNvPr id="1535" name="AutoShape 679"/>
            <p:cNvSpPr>
              <a:spLocks noChangeArrowheads="1"/>
            </p:cNvSpPr>
            <p:nvPr userDrawn="1"/>
          </p:nvSpPr>
          <p:spPr bwMode="gray">
            <a:xfrm flipV="1">
              <a:off x="28" y="0"/>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6" name="AutoShape 680"/>
            <p:cNvSpPr>
              <a:spLocks noChangeArrowheads="1"/>
            </p:cNvSpPr>
            <p:nvPr userDrawn="1"/>
          </p:nvSpPr>
          <p:spPr bwMode="gray">
            <a:xfrm flipV="1">
              <a:off x="29" y="20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7" name="AutoShape 681"/>
            <p:cNvSpPr>
              <a:spLocks noChangeArrowheads="1"/>
            </p:cNvSpPr>
            <p:nvPr userDrawn="1"/>
          </p:nvSpPr>
          <p:spPr bwMode="gray">
            <a:xfrm flipV="1">
              <a:off x="138" y="318"/>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8" name="AutoShape 682"/>
            <p:cNvSpPr>
              <a:spLocks noChangeArrowheads="1"/>
            </p:cNvSpPr>
            <p:nvPr userDrawn="1"/>
          </p:nvSpPr>
          <p:spPr bwMode="gray">
            <a:xfrm>
              <a:off x="172" y="75"/>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39" name="AutoShape 683"/>
            <p:cNvSpPr>
              <a:spLocks noChangeArrowheads="1"/>
            </p:cNvSpPr>
            <p:nvPr userDrawn="1"/>
          </p:nvSpPr>
          <p:spPr bwMode="gray">
            <a:xfrm flipV="1">
              <a:off x="338" y="479"/>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0" name="AutoShape 684"/>
            <p:cNvSpPr>
              <a:spLocks noChangeArrowheads="1"/>
            </p:cNvSpPr>
            <p:nvPr userDrawn="1"/>
          </p:nvSpPr>
          <p:spPr bwMode="gray">
            <a:xfrm flipV="1">
              <a:off x="280" y="286"/>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1" name="AutoShape 685"/>
            <p:cNvSpPr>
              <a:spLocks noChangeArrowheads="1"/>
            </p:cNvSpPr>
            <p:nvPr userDrawn="1"/>
          </p:nvSpPr>
          <p:spPr bwMode="gray">
            <a:xfrm flipV="1">
              <a:off x="0" y="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2" name="AutoShape 686"/>
            <p:cNvSpPr>
              <a:spLocks noChangeArrowheads="1"/>
            </p:cNvSpPr>
            <p:nvPr userDrawn="1"/>
          </p:nvSpPr>
          <p:spPr bwMode="gray">
            <a:xfrm flipV="1">
              <a:off x="477" y="52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3" name="AutoShape 687"/>
            <p:cNvSpPr>
              <a:spLocks noChangeArrowheads="1"/>
            </p:cNvSpPr>
            <p:nvPr userDrawn="1"/>
          </p:nvSpPr>
          <p:spPr bwMode="gray">
            <a:xfrm flipV="1">
              <a:off x="517" y="76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4" name="AutoShape 688"/>
            <p:cNvSpPr>
              <a:spLocks noChangeArrowheads="1"/>
            </p:cNvSpPr>
            <p:nvPr userDrawn="1"/>
          </p:nvSpPr>
          <p:spPr bwMode="gray">
            <a:xfrm flipV="1">
              <a:off x="661" y="714"/>
              <a:ext cx="114" cy="114"/>
            </a:xfrm>
            <a:prstGeom prst="roundRect">
              <a:avLst>
                <a:gd name="adj" fmla="val 16667"/>
              </a:avLst>
            </a:prstGeom>
            <a:solidFill>
              <a:schemeClr val="bg1">
                <a:alpha val="31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5" name="AutoShape 689"/>
            <p:cNvSpPr>
              <a:spLocks noChangeArrowheads="1"/>
            </p:cNvSpPr>
            <p:nvPr userDrawn="1"/>
          </p:nvSpPr>
          <p:spPr bwMode="gray">
            <a:xfrm>
              <a:off x="684" y="56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6" name="AutoShape 690"/>
            <p:cNvSpPr>
              <a:spLocks noChangeArrowheads="1"/>
            </p:cNvSpPr>
            <p:nvPr userDrawn="1"/>
          </p:nvSpPr>
          <p:spPr bwMode="gray">
            <a:xfrm flipV="1">
              <a:off x="861" y="87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7" name="AutoShape 691"/>
            <p:cNvSpPr>
              <a:spLocks noChangeArrowheads="1"/>
            </p:cNvSpPr>
            <p:nvPr userDrawn="1"/>
          </p:nvSpPr>
          <p:spPr bwMode="gray">
            <a:xfrm flipV="1">
              <a:off x="704" y="874"/>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8" name="AutoShape 692"/>
            <p:cNvSpPr>
              <a:spLocks noChangeArrowheads="1"/>
            </p:cNvSpPr>
            <p:nvPr userDrawn="1"/>
          </p:nvSpPr>
          <p:spPr bwMode="gray">
            <a:xfrm flipV="1">
              <a:off x="885" y="94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49" name="AutoShape 693"/>
            <p:cNvSpPr>
              <a:spLocks noChangeArrowheads="1"/>
            </p:cNvSpPr>
            <p:nvPr userDrawn="1"/>
          </p:nvSpPr>
          <p:spPr bwMode="gray">
            <a:xfrm flipV="1">
              <a:off x="746" y="63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0" name="AutoShape 694"/>
            <p:cNvSpPr>
              <a:spLocks noChangeArrowheads="1"/>
            </p:cNvSpPr>
            <p:nvPr userDrawn="1"/>
          </p:nvSpPr>
          <p:spPr bwMode="gray">
            <a:xfrm flipV="1">
              <a:off x="855" y="750"/>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1" name="AutoShape 695"/>
            <p:cNvSpPr>
              <a:spLocks noChangeArrowheads="1"/>
            </p:cNvSpPr>
            <p:nvPr userDrawn="1"/>
          </p:nvSpPr>
          <p:spPr bwMode="gray">
            <a:xfrm>
              <a:off x="1093" y="952"/>
              <a:ext cx="50" cy="50"/>
            </a:xfrm>
            <a:prstGeom prst="roundRect">
              <a:avLst>
                <a:gd name="adj" fmla="val 16667"/>
              </a:avLst>
            </a:prstGeom>
            <a:solidFill>
              <a:schemeClr val="bg1">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2" name="AutoShape 696"/>
            <p:cNvSpPr>
              <a:spLocks noChangeArrowheads="1"/>
            </p:cNvSpPr>
            <p:nvPr userDrawn="1"/>
          </p:nvSpPr>
          <p:spPr bwMode="gray">
            <a:xfrm flipV="1">
              <a:off x="1132" y="957"/>
              <a:ext cx="78" cy="78"/>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3" name="AutoShape 697"/>
            <p:cNvSpPr>
              <a:spLocks noChangeArrowheads="1"/>
            </p:cNvSpPr>
            <p:nvPr userDrawn="1"/>
          </p:nvSpPr>
          <p:spPr bwMode="gray">
            <a:xfrm flipV="1">
              <a:off x="997" y="718"/>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4" name="AutoShape 698"/>
            <p:cNvSpPr>
              <a:spLocks noChangeArrowheads="1"/>
            </p:cNvSpPr>
            <p:nvPr userDrawn="1"/>
          </p:nvSpPr>
          <p:spPr bwMode="gray">
            <a:xfrm>
              <a:off x="1188" y="89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5" name="AutoShape 699"/>
            <p:cNvSpPr>
              <a:spLocks noChangeArrowheads="1"/>
            </p:cNvSpPr>
            <p:nvPr userDrawn="1"/>
          </p:nvSpPr>
          <p:spPr bwMode="gray">
            <a:xfrm flipV="1">
              <a:off x="658" y="63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6" name="AutoShape 700"/>
            <p:cNvSpPr>
              <a:spLocks noChangeArrowheads="1"/>
            </p:cNvSpPr>
            <p:nvPr userDrawn="1"/>
          </p:nvSpPr>
          <p:spPr bwMode="gray">
            <a:xfrm flipV="1">
              <a:off x="1029" y="1025"/>
              <a:ext cx="114" cy="114"/>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7" name="AutoShape 701"/>
            <p:cNvSpPr>
              <a:spLocks noChangeArrowheads="1"/>
            </p:cNvSpPr>
            <p:nvPr userDrawn="1"/>
          </p:nvSpPr>
          <p:spPr bwMode="gray">
            <a:xfrm flipV="1">
              <a:off x="1229" y="118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8" name="AutoShape 702"/>
            <p:cNvSpPr>
              <a:spLocks noChangeArrowheads="1"/>
            </p:cNvSpPr>
            <p:nvPr userDrawn="1"/>
          </p:nvSpPr>
          <p:spPr bwMode="gray">
            <a:xfrm flipV="1">
              <a:off x="1072" y="1185"/>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59" name="AutoShape 703"/>
            <p:cNvSpPr>
              <a:spLocks noChangeArrowheads="1"/>
            </p:cNvSpPr>
            <p:nvPr userDrawn="1"/>
          </p:nvSpPr>
          <p:spPr bwMode="gray">
            <a:xfrm flipV="1">
              <a:off x="1253" y="1257"/>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0" name="AutoShape 704"/>
            <p:cNvSpPr>
              <a:spLocks noChangeArrowheads="1"/>
            </p:cNvSpPr>
            <p:nvPr userDrawn="1"/>
          </p:nvSpPr>
          <p:spPr bwMode="gray">
            <a:xfrm flipV="1">
              <a:off x="1518" y="119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1" name="AutoShape 705"/>
            <p:cNvSpPr>
              <a:spLocks noChangeArrowheads="1"/>
            </p:cNvSpPr>
            <p:nvPr userDrawn="1"/>
          </p:nvSpPr>
          <p:spPr bwMode="gray">
            <a:xfrm flipV="1">
              <a:off x="1627" y="131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2" name="AutoShape 706"/>
            <p:cNvSpPr>
              <a:spLocks noChangeArrowheads="1"/>
            </p:cNvSpPr>
            <p:nvPr userDrawn="1"/>
          </p:nvSpPr>
          <p:spPr bwMode="gray">
            <a:xfrm>
              <a:off x="1460" y="1297"/>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3" name="AutoShape 707"/>
            <p:cNvSpPr>
              <a:spLocks noChangeArrowheads="1"/>
            </p:cNvSpPr>
            <p:nvPr userDrawn="1"/>
          </p:nvSpPr>
          <p:spPr bwMode="gray">
            <a:xfrm flipV="1">
              <a:off x="1827" y="1473"/>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4" name="AutoShape 708"/>
            <p:cNvSpPr>
              <a:spLocks noChangeArrowheads="1"/>
            </p:cNvSpPr>
            <p:nvPr userDrawn="1"/>
          </p:nvSpPr>
          <p:spPr bwMode="gray">
            <a:xfrm flipV="1">
              <a:off x="1769" y="1280"/>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5" name="AutoShape 709"/>
            <p:cNvSpPr>
              <a:spLocks noChangeArrowheads="1"/>
            </p:cNvSpPr>
            <p:nvPr userDrawn="1"/>
          </p:nvSpPr>
          <p:spPr bwMode="gray">
            <a:xfrm>
              <a:off x="1556" y="120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6" name="AutoShape 710"/>
            <p:cNvSpPr>
              <a:spLocks noChangeArrowheads="1"/>
            </p:cNvSpPr>
            <p:nvPr userDrawn="1"/>
          </p:nvSpPr>
          <p:spPr bwMode="gray">
            <a:xfrm flipV="1">
              <a:off x="1430" y="119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7" name="AutoShape 711"/>
            <p:cNvSpPr>
              <a:spLocks noChangeArrowheads="1"/>
            </p:cNvSpPr>
            <p:nvPr userDrawn="1"/>
          </p:nvSpPr>
          <p:spPr bwMode="gray">
            <a:xfrm flipV="1">
              <a:off x="1592" y="1474"/>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8" name="AutoShape 712"/>
            <p:cNvSpPr>
              <a:spLocks noChangeArrowheads="1"/>
            </p:cNvSpPr>
            <p:nvPr userDrawn="1"/>
          </p:nvSpPr>
          <p:spPr bwMode="gray">
            <a:xfrm flipV="1">
              <a:off x="1656" y="1639"/>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69" name="AutoShape 713"/>
            <p:cNvSpPr>
              <a:spLocks noChangeArrowheads="1"/>
            </p:cNvSpPr>
            <p:nvPr userDrawn="1"/>
          </p:nvSpPr>
          <p:spPr bwMode="gray">
            <a:xfrm flipV="1">
              <a:off x="1285" y="1080"/>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0" name="AutoShape 714"/>
            <p:cNvSpPr>
              <a:spLocks noChangeArrowheads="1"/>
            </p:cNvSpPr>
            <p:nvPr userDrawn="1"/>
          </p:nvSpPr>
          <p:spPr bwMode="gray">
            <a:xfrm>
              <a:off x="1799" y="151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1" name="AutoShape 715"/>
            <p:cNvSpPr>
              <a:spLocks noChangeArrowheads="1"/>
            </p:cNvSpPr>
            <p:nvPr userDrawn="1"/>
          </p:nvSpPr>
          <p:spPr bwMode="gray">
            <a:xfrm flipV="1">
              <a:off x="1861" y="157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2" name="AutoShape 716"/>
            <p:cNvSpPr>
              <a:spLocks noChangeArrowheads="1"/>
            </p:cNvSpPr>
            <p:nvPr userDrawn="1"/>
          </p:nvSpPr>
          <p:spPr bwMode="gray">
            <a:xfrm flipV="1">
              <a:off x="1773" y="158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3" name="AutoShape 717"/>
            <p:cNvSpPr>
              <a:spLocks noChangeArrowheads="1"/>
            </p:cNvSpPr>
            <p:nvPr userDrawn="1"/>
          </p:nvSpPr>
          <p:spPr bwMode="gray">
            <a:xfrm flipH="1" flipV="1">
              <a:off x="1477" y="1123"/>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4" name="AutoShape 718"/>
            <p:cNvSpPr>
              <a:spLocks noChangeArrowheads="1"/>
            </p:cNvSpPr>
            <p:nvPr userDrawn="1"/>
          </p:nvSpPr>
          <p:spPr bwMode="gray">
            <a:xfrm>
              <a:off x="517" y="42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5" name="AutoShape 719"/>
            <p:cNvSpPr>
              <a:spLocks noChangeArrowheads="1"/>
            </p:cNvSpPr>
            <p:nvPr userDrawn="1"/>
          </p:nvSpPr>
          <p:spPr bwMode="gray">
            <a:xfrm flipV="1">
              <a:off x="373" y="34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6" name="AutoShape 720"/>
            <p:cNvSpPr>
              <a:spLocks noChangeArrowheads="1"/>
            </p:cNvSpPr>
            <p:nvPr userDrawn="1"/>
          </p:nvSpPr>
          <p:spPr bwMode="gray">
            <a:xfrm flipV="1">
              <a:off x="2008" y="143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7" name="AutoShape 721"/>
            <p:cNvSpPr>
              <a:spLocks noChangeArrowheads="1"/>
            </p:cNvSpPr>
            <p:nvPr userDrawn="1"/>
          </p:nvSpPr>
          <p:spPr bwMode="gray">
            <a:xfrm flipV="1">
              <a:off x="2208" y="162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8" name="AutoShape 722"/>
            <p:cNvSpPr>
              <a:spLocks noChangeArrowheads="1"/>
            </p:cNvSpPr>
            <p:nvPr userDrawn="1"/>
          </p:nvSpPr>
          <p:spPr bwMode="gray">
            <a:xfrm flipV="1">
              <a:off x="2101" y="158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79" name="AutoShape 723"/>
            <p:cNvSpPr>
              <a:spLocks noChangeArrowheads="1"/>
            </p:cNvSpPr>
            <p:nvPr userDrawn="1"/>
          </p:nvSpPr>
          <p:spPr bwMode="gray">
            <a:xfrm flipV="1">
              <a:off x="2293" y="1702"/>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0" name="AutoShape 724"/>
            <p:cNvSpPr>
              <a:spLocks noChangeArrowheads="1"/>
            </p:cNvSpPr>
            <p:nvPr userDrawn="1"/>
          </p:nvSpPr>
          <p:spPr bwMode="gray">
            <a:xfrm flipV="1">
              <a:off x="2411" y="1839"/>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1" name="AutoShape 725"/>
            <p:cNvSpPr>
              <a:spLocks noChangeArrowheads="1"/>
            </p:cNvSpPr>
            <p:nvPr userDrawn="1"/>
          </p:nvSpPr>
          <p:spPr bwMode="gray">
            <a:xfrm flipV="1">
              <a:off x="2677" y="194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2" name="AutoShape 726"/>
            <p:cNvSpPr>
              <a:spLocks noChangeArrowheads="1"/>
            </p:cNvSpPr>
            <p:nvPr userDrawn="1"/>
          </p:nvSpPr>
          <p:spPr bwMode="gray">
            <a:xfrm>
              <a:off x="2554" y="171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3" name="AutoShape 727"/>
            <p:cNvSpPr>
              <a:spLocks noChangeArrowheads="1"/>
            </p:cNvSpPr>
            <p:nvPr userDrawn="1"/>
          </p:nvSpPr>
          <p:spPr bwMode="gray">
            <a:xfrm flipV="1">
              <a:off x="3061" y="217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4" name="AutoShape 728"/>
            <p:cNvSpPr>
              <a:spLocks noChangeArrowheads="1"/>
            </p:cNvSpPr>
            <p:nvPr userDrawn="1"/>
          </p:nvSpPr>
          <p:spPr bwMode="gray">
            <a:xfrm flipV="1">
              <a:off x="2101" y="1726"/>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5" name="AutoShape 729"/>
            <p:cNvSpPr>
              <a:spLocks noChangeArrowheads="1"/>
            </p:cNvSpPr>
            <p:nvPr userDrawn="1"/>
          </p:nvSpPr>
          <p:spPr bwMode="gray">
            <a:xfrm flipV="1">
              <a:off x="2725" y="208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6" name="AutoShape 730"/>
            <p:cNvSpPr>
              <a:spLocks noChangeArrowheads="1"/>
            </p:cNvSpPr>
            <p:nvPr userDrawn="1"/>
          </p:nvSpPr>
          <p:spPr bwMode="gray">
            <a:xfrm flipV="1">
              <a:off x="2616" y="177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7" name="AutoShape 731"/>
            <p:cNvSpPr>
              <a:spLocks noChangeArrowheads="1"/>
            </p:cNvSpPr>
            <p:nvPr userDrawn="1"/>
          </p:nvSpPr>
          <p:spPr bwMode="gray">
            <a:xfrm flipV="1">
              <a:off x="2801" y="180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8" name="AutoShape 732"/>
            <p:cNvSpPr>
              <a:spLocks noChangeArrowheads="1"/>
            </p:cNvSpPr>
            <p:nvPr userDrawn="1"/>
          </p:nvSpPr>
          <p:spPr bwMode="gray">
            <a:xfrm>
              <a:off x="2869" y="220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89" name="AutoShape 733"/>
            <p:cNvSpPr>
              <a:spLocks noChangeArrowheads="1"/>
            </p:cNvSpPr>
            <p:nvPr userDrawn="1"/>
          </p:nvSpPr>
          <p:spPr bwMode="gray">
            <a:xfrm flipV="1">
              <a:off x="3001" y="1963"/>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0" name="AutoShape 734"/>
            <p:cNvSpPr>
              <a:spLocks noChangeArrowheads="1"/>
            </p:cNvSpPr>
            <p:nvPr userDrawn="1"/>
          </p:nvSpPr>
          <p:spPr bwMode="gray">
            <a:xfrm flipV="1">
              <a:off x="2917" y="182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1" name="AutoShape 735"/>
            <p:cNvSpPr>
              <a:spLocks noChangeArrowheads="1"/>
            </p:cNvSpPr>
            <p:nvPr userDrawn="1"/>
          </p:nvSpPr>
          <p:spPr bwMode="gray">
            <a:xfrm>
              <a:off x="3134" y="194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2" name="AutoShape 736"/>
            <p:cNvSpPr>
              <a:spLocks noChangeArrowheads="1"/>
            </p:cNvSpPr>
            <p:nvPr userDrawn="1"/>
          </p:nvSpPr>
          <p:spPr bwMode="gray">
            <a:xfrm flipV="1">
              <a:off x="2528" y="178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3" name="AutoShape 737"/>
            <p:cNvSpPr>
              <a:spLocks noChangeArrowheads="1"/>
            </p:cNvSpPr>
            <p:nvPr userDrawn="1"/>
          </p:nvSpPr>
          <p:spPr bwMode="gray">
            <a:xfrm flipV="1">
              <a:off x="2975" y="2077"/>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4" name="AutoShape 738"/>
            <p:cNvSpPr>
              <a:spLocks noChangeArrowheads="1"/>
            </p:cNvSpPr>
            <p:nvPr userDrawn="1"/>
          </p:nvSpPr>
          <p:spPr bwMode="gray">
            <a:xfrm flipV="1">
              <a:off x="3175" y="223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5" name="AutoShape 739"/>
            <p:cNvSpPr>
              <a:spLocks noChangeArrowheads="1"/>
            </p:cNvSpPr>
            <p:nvPr userDrawn="1"/>
          </p:nvSpPr>
          <p:spPr bwMode="gray">
            <a:xfrm flipV="1">
              <a:off x="3109" y="2014"/>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6" name="AutoShape 740"/>
            <p:cNvSpPr>
              <a:spLocks noChangeArrowheads="1"/>
            </p:cNvSpPr>
            <p:nvPr userDrawn="1"/>
          </p:nvSpPr>
          <p:spPr bwMode="gray">
            <a:xfrm>
              <a:off x="2293" y="186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7" name="AutoShape 741"/>
            <p:cNvSpPr>
              <a:spLocks noChangeArrowheads="1"/>
            </p:cNvSpPr>
            <p:nvPr userDrawn="1"/>
          </p:nvSpPr>
          <p:spPr bwMode="gray">
            <a:xfrm flipV="1">
              <a:off x="2243" y="149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8" name="AutoShape 742"/>
            <p:cNvSpPr>
              <a:spLocks noChangeArrowheads="1"/>
            </p:cNvSpPr>
            <p:nvPr userDrawn="1"/>
          </p:nvSpPr>
          <p:spPr bwMode="gray">
            <a:xfrm>
              <a:off x="1909" y="143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599" name="AutoShape 743"/>
            <p:cNvSpPr>
              <a:spLocks noChangeArrowheads="1"/>
            </p:cNvSpPr>
            <p:nvPr userDrawn="1"/>
          </p:nvSpPr>
          <p:spPr bwMode="gray">
            <a:xfrm flipV="1">
              <a:off x="3198" y="191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0" name="AutoShape 744"/>
            <p:cNvSpPr>
              <a:spLocks noChangeArrowheads="1"/>
            </p:cNvSpPr>
            <p:nvPr userDrawn="1"/>
          </p:nvSpPr>
          <p:spPr bwMode="gray">
            <a:xfrm flipV="1">
              <a:off x="3307" y="203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1" name="AutoShape 745"/>
            <p:cNvSpPr>
              <a:spLocks noChangeArrowheads="1"/>
            </p:cNvSpPr>
            <p:nvPr userDrawn="1"/>
          </p:nvSpPr>
          <p:spPr bwMode="gray">
            <a:xfrm flipV="1">
              <a:off x="3559" y="226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2" name="AutoShape 746"/>
            <p:cNvSpPr>
              <a:spLocks noChangeArrowheads="1"/>
            </p:cNvSpPr>
            <p:nvPr userDrawn="1"/>
          </p:nvSpPr>
          <p:spPr bwMode="gray">
            <a:xfrm flipV="1">
              <a:off x="3449" y="2000"/>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3" name="AutoShape 747"/>
            <p:cNvSpPr>
              <a:spLocks noChangeArrowheads="1"/>
            </p:cNvSpPr>
            <p:nvPr userDrawn="1"/>
          </p:nvSpPr>
          <p:spPr bwMode="gray">
            <a:xfrm>
              <a:off x="2869" y="205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4" name="AutoShape 748"/>
            <p:cNvSpPr>
              <a:spLocks noChangeArrowheads="1"/>
            </p:cNvSpPr>
            <p:nvPr userDrawn="1"/>
          </p:nvSpPr>
          <p:spPr bwMode="gray">
            <a:xfrm flipV="1">
              <a:off x="3272" y="2194"/>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5" name="AutoShape 749"/>
            <p:cNvSpPr>
              <a:spLocks noChangeArrowheads="1"/>
            </p:cNvSpPr>
            <p:nvPr userDrawn="1"/>
          </p:nvSpPr>
          <p:spPr bwMode="gray">
            <a:xfrm flipV="1">
              <a:off x="3624" y="207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6" name="AutoShape 750"/>
            <p:cNvSpPr>
              <a:spLocks noChangeArrowheads="1"/>
            </p:cNvSpPr>
            <p:nvPr userDrawn="1"/>
          </p:nvSpPr>
          <p:spPr bwMode="gray">
            <a:xfrm>
              <a:off x="3479" y="223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7" name="AutoShape 751"/>
            <p:cNvSpPr>
              <a:spLocks noChangeArrowheads="1"/>
            </p:cNvSpPr>
            <p:nvPr userDrawn="1"/>
          </p:nvSpPr>
          <p:spPr bwMode="gray">
            <a:xfrm flipV="1">
              <a:off x="3829" y="201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8" name="AutoShape 752"/>
            <p:cNvSpPr>
              <a:spLocks noChangeArrowheads="1"/>
            </p:cNvSpPr>
            <p:nvPr userDrawn="1"/>
          </p:nvSpPr>
          <p:spPr bwMode="gray">
            <a:xfrm flipV="1">
              <a:off x="3741" y="201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09" name="AutoShape 753"/>
            <p:cNvSpPr>
              <a:spLocks noChangeArrowheads="1"/>
            </p:cNvSpPr>
            <p:nvPr userDrawn="1"/>
          </p:nvSpPr>
          <p:spPr bwMode="gray">
            <a:xfrm flipV="1">
              <a:off x="3781" y="218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0" name="AutoShape 754"/>
            <p:cNvSpPr>
              <a:spLocks noChangeArrowheads="1"/>
            </p:cNvSpPr>
            <p:nvPr userDrawn="1"/>
          </p:nvSpPr>
          <p:spPr bwMode="gray">
            <a:xfrm flipV="1">
              <a:off x="4128" y="210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1" name="AutoShape 755"/>
            <p:cNvSpPr>
              <a:spLocks noChangeArrowheads="1"/>
            </p:cNvSpPr>
            <p:nvPr userDrawn="1"/>
          </p:nvSpPr>
          <p:spPr bwMode="gray">
            <a:xfrm flipV="1">
              <a:off x="4021" y="206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2" name="AutoShape 756"/>
            <p:cNvSpPr>
              <a:spLocks noChangeArrowheads="1"/>
            </p:cNvSpPr>
            <p:nvPr userDrawn="1"/>
          </p:nvSpPr>
          <p:spPr bwMode="gray">
            <a:xfrm flipV="1">
              <a:off x="4213" y="2182"/>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3" name="AutoShape 757"/>
            <p:cNvSpPr>
              <a:spLocks noChangeArrowheads="1"/>
            </p:cNvSpPr>
            <p:nvPr userDrawn="1"/>
          </p:nvSpPr>
          <p:spPr bwMode="gray">
            <a:xfrm flipV="1">
              <a:off x="4331" y="2319"/>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4" name="AutoShape 758"/>
            <p:cNvSpPr>
              <a:spLocks noChangeArrowheads="1"/>
            </p:cNvSpPr>
            <p:nvPr userDrawn="1"/>
          </p:nvSpPr>
          <p:spPr bwMode="gray">
            <a:xfrm>
              <a:off x="4474" y="219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5" name="AutoShape 759"/>
            <p:cNvSpPr>
              <a:spLocks noChangeArrowheads="1"/>
            </p:cNvSpPr>
            <p:nvPr userDrawn="1"/>
          </p:nvSpPr>
          <p:spPr bwMode="gray">
            <a:xfrm flipV="1">
              <a:off x="4021" y="2212"/>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6" name="AutoShape 760"/>
            <p:cNvSpPr>
              <a:spLocks noChangeArrowheads="1"/>
            </p:cNvSpPr>
            <p:nvPr userDrawn="1"/>
          </p:nvSpPr>
          <p:spPr bwMode="gray">
            <a:xfrm flipV="1">
              <a:off x="4536" y="225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7" name="AutoShape 761"/>
            <p:cNvSpPr>
              <a:spLocks noChangeArrowheads="1"/>
            </p:cNvSpPr>
            <p:nvPr userDrawn="1"/>
          </p:nvSpPr>
          <p:spPr bwMode="gray">
            <a:xfrm flipV="1">
              <a:off x="4448" y="226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8" name="AutoShape 762"/>
            <p:cNvSpPr>
              <a:spLocks noChangeArrowheads="1"/>
            </p:cNvSpPr>
            <p:nvPr userDrawn="1"/>
          </p:nvSpPr>
          <p:spPr bwMode="gray">
            <a:xfrm>
              <a:off x="4067" y="244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19" name="AutoShape 763"/>
            <p:cNvSpPr>
              <a:spLocks noChangeArrowheads="1"/>
            </p:cNvSpPr>
            <p:nvPr userDrawn="1"/>
          </p:nvSpPr>
          <p:spPr bwMode="gray">
            <a:xfrm flipV="1">
              <a:off x="3923" y="221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0" name="AutoShape 764"/>
            <p:cNvSpPr>
              <a:spLocks noChangeArrowheads="1"/>
            </p:cNvSpPr>
            <p:nvPr userDrawn="1"/>
          </p:nvSpPr>
          <p:spPr bwMode="gray">
            <a:xfrm>
              <a:off x="3541" y="2200"/>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1" name="AutoShape 765"/>
            <p:cNvSpPr>
              <a:spLocks noChangeArrowheads="1"/>
            </p:cNvSpPr>
            <p:nvPr userDrawn="1"/>
          </p:nvSpPr>
          <p:spPr bwMode="gray">
            <a:xfrm flipV="1">
              <a:off x="2869" y="193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2" name="AutoShape 766"/>
            <p:cNvSpPr>
              <a:spLocks noChangeArrowheads="1"/>
            </p:cNvSpPr>
            <p:nvPr userDrawn="1"/>
          </p:nvSpPr>
          <p:spPr bwMode="gray">
            <a:xfrm flipV="1">
              <a:off x="4529" y="206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3" name="AutoShape 767"/>
            <p:cNvSpPr>
              <a:spLocks noChangeArrowheads="1"/>
            </p:cNvSpPr>
            <p:nvPr userDrawn="1"/>
          </p:nvSpPr>
          <p:spPr bwMode="gray">
            <a:xfrm flipV="1">
              <a:off x="4741" y="237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4" name="AutoShape 768"/>
            <p:cNvSpPr>
              <a:spLocks noChangeArrowheads="1"/>
            </p:cNvSpPr>
            <p:nvPr userDrawn="1"/>
          </p:nvSpPr>
          <p:spPr bwMode="gray">
            <a:xfrm flipV="1">
              <a:off x="4837" y="209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5" name="AutoShape 769"/>
            <p:cNvSpPr>
              <a:spLocks noChangeArrowheads="1"/>
            </p:cNvSpPr>
            <p:nvPr userDrawn="1"/>
          </p:nvSpPr>
          <p:spPr bwMode="gray">
            <a:xfrm flipV="1">
              <a:off x="4730" y="205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6" name="AutoShape 770"/>
            <p:cNvSpPr>
              <a:spLocks noChangeArrowheads="1"/>
            </p:cNvSpPr>
            <p:nvPr userDrawn="1"/>
          </p:nvSpPr>
          <p:spPr bwMode="gray">
            <a:xfrm flipV="1">
              <a:off x="4922" y="2174"/>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7" name="AutoShape 771"/>
            <p:cNvSpPr>
              <a:spLocks noChangeArrowheads="1"/>
            </p:cNvSpPr>
            <p:nvPr userDrawn="1"/>
          </p:nvSpPr>
          <p:spPr bwMode="gray">
            <a:xfrm flipV="1">
              <a:off x="5040" y="231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8" name="AutoShape 772"/>
            <p:cNvSpPr>
              <a:spLocks noChangeArrowheads="1"/>
            </p:cNvSpPr>
            <p:nvPr userDrawn="1"/>
          </p:nvSpPr>
          <p:spPr bwMode="gray">
            <a:xfrm>
              <a:off x="5183" y="218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29" name="AutoShape 773"/>
            <p:cNvSpPr>
              <a:spLocks noChangeArrowheads="1"/>
            </p:cNvSpPr>
            <p:nvPr userDrawn="1"/>
          </p:nvSpPr>
          <p:spPr bwMode="gray">
            <a:xfrm flipV="1">
              <a:off x="4730" y="219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0" name="AutoShape 774"/>
            <p:cNvSpPr>
              <a:spLocks noChangeArrowheads="1"/>
            </p:cNvSpPr>
            <p:nvPr userDrawn="1"/>
          </p:nvSpPr>
          <p:spPr bwMode="gray">
            <a:xfrm flipV="1">
              <a:off x="5245" y="225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1" name="AutoShape 775"/>
            <p:cNvSpPr>
              <a:spLocks noChangeArrowheads="1"/>
            </p:cNvSpPr>
            <p:nvPr userDrawn="1"/>
          </p:nvSpPr>
          <p:spPr bwMode="gray">
            <a:xfrm flipV="1">
              <a:off x="5157" y="225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2" name="AutoShape 776"/>
            <p:cNvSpPr>
              <a:spLocks noChangeArrowheads="1"/>
            </p:cNvSpPr>
            <p:nvPr userDrawn="1"/>
          </p:nvSpPr>
          <p:spPr bwMode="gray">
            <a:xfrm>
              <a:off x="5016" y="204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3" name="AutoShape 777"/>
            <p:cNvSpPr>
              <a:spLocks noChangeArrowheads="1"/>
            </p:cNvSpPr>
            <p:nvPr userDrawn="1"/>
          </p:nvSpPr>
          <p:spPr bwMode="gray">
            <a:xfrm flipV="1">
              <a:off x="4872" y="196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4" name="AutoShape 778"/>
            <p:cNvSpPr>
              <a:spLocks noChangeArrowheads="1"/>
            </p:cNvSpPr>
            <p:nvPr userDrawn="1"/>
          </p:nvSpPr>
          <p:spPr bwMode="gray">
            <a:xfrm>
              <a:off x="4538" y="190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5" name="AutoShape 779"/>
            <p:cNvSpPr>
              <a:spLocks noChangeArrowheads="1"/>
            </p:cNvSpPr>
            <p:nvPr userDrawn="1"/>
          </p:nvSpPr>
          <p:spPr bwMode="gray">
            <a:xfrm flipV="1">
              <a:off x="3349" y="193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6" name="AutoShape 780"/>
            <p:cNvSpPr>
              <a:spLocks noChangeArrowheads="1"/>
            </p:cNvSpPr>
            <p:nvPr userDrawn="1"/>
          </p:nvSpPr>
          <p:spPr bwMode="gray">
            <a:xfrm>
              <a:off x="3567" y="191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7" name="AutoShape 781"/>
            <p:cNvSpPr>
              <a:spLocks noChangeArrowheads="1"/>
            </p:cNvSpPr>
            <p:nvPr userDrawn="1"/>
          </p:nvSpPr>
          <p:spPr bwMode="gray">
            <a:xfrm flipV="1">
              <a:off x="2437" y="169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8" name="AutoShape 782"/>
            <p:cNvSpPr>
              <a:spLocks noChangeArrowheads="1"/>
            </p:cNvSpPr>
            <p:nvPr userDrawn="1"/>
          </p:nvSpPr>
          <p:spPr bwMode="gray">
            <a:xfrm>
              <a:off x="2357" y="165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39" name="AutoShape 783"/>
            <p:cNvSpPr>
              <a:spLocks noChangeArrowheads="1"/>
            </p:cNvSpPr>
            <p:nvPr userDrawn="1"/>
          </p:nvSpPr>
          <p:spPr bwMode="gray">
            <a:xfrm>
              <a:off x="2419" y="162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0" name="AutoShape 784"/>
            <p:cNvSpPr>
              <a:spLocks noChangeArrowheads="1"/>
            </p:cNvSpPr>
            <p:nvPr userDrawn="1"/>
          </p:nvSpPr>
          <p:spPr bwMode="gray">
            <a:xfrm>
              <a:off x="1546" y="152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1" name="AutoShape 785"/>
            <p:cNvSpPr>
              <a:spLocks noChangeArrowheads="1"/>
            </p:cNvSpPr>
            <p:nvPr userDrawn="1"/>
          </p:nvSpPr>
          <p:spPr bwMode="gray">
            <a:xfrm>
              <a:off x="1379" y="137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2" name="AutoShape 786"/>
            <p:cNvSpPr>
              <a:spLocks noChangeArrowheads="1"/>
            </p:cNvSpPr>
            <p:nvPr userDrawn="1"/>
          </p:nvSpPr>
          <p:spPr bwMode="gray">
            <a:xfrm flipV="1">
              <a:off x="1429" y="150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3" name="AutoShape 787"/>
            <p:cNvSpPr>
              <a:spLocks noChangeArrowheads="1"/>
            </p:cNvSpPr>
            <p:nvPr userDrawn="1"/>
          </p:nvSpPr>
          <p:spPr bwMode="gray">
            <a:xfrm>
              <a:off x="1349" y="146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4" name="AutoShape 788"/>
            <p:cNvSpPr>
              <a:spLocks noChangeArrowheads="1"/>
            </p:cNvSpPr>
            <p:nvPr userDrawn="1"/>
          </p:nvSpPr>
          <p:spPr bwMode="gray">
            <a:xfrm>
              <a:off x="1411" y="1432"/>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5" name="AutoShape 789"/>
            <p:cNvSpPr>
              <a:spLocks noChangeArrowheads="1"/>
            </p:cNvSpPr>
            <p:nvPr userDrawn="1"/>
          </p:nvSpPr>
          <p:spPr bwMode="gray">
            <a:xfrm flipV="1">
              <a:off x="5173" y="2710"/>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6" name="AutoShape 790"/>
            <p:cNvSpPr>
              <a:spLocks noChangeArrowheads="1"/>
            </p:cNvSpPr>
            <p:nvPr userDrawn="1"/>
          </p:nvSpPr>
          <p:spPr bwMode="gray">
            <a:xfrm>
              <a:off x="5267" y="257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7" name="AutoShape 791"/>
            <p:cNvSpPr>
              <a:spLocks noChangeArrowheads="1"/>
            </p:cNvSpPr>
            <p:nvPr userDrawn="1"/>
          </p:nvSpPr>
          <p:spPr bwMode="gray">
            <a:xfrm flipV="1">
              <a:off x="5077" y="260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8" name="AutoShape 792"/>
            <p:cNvSpPr>
              <a:spLocks noChangeArrowheads="1"/>
            </p:cNvSpPr>
            <p:nvPr userDrawn="1"/>
          </p:nvSpPr>
          <p:spPr bwMode="gray">
            <a:xfrm flipV="1">
              <a:off x="4969" y="2539"/>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49" name="AutoShape 793"/>
            <p:cNvSpPr>
              <a:spLocks noChangeArrowheads="1"/>
            </p:cNvSpPr>
            <p:nvPr userDrawn="1"/>
          </p:nvSpPr>
          <p:spPr bwMode="gray">
            <a:xfrm flipV="1">
              <a:off x="4885" y="2398"/>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0" name="AutoShape 794"/>
            <p:cNvSpPr>
              <a:spLocks noChangeArrowheads="1"/>
            </p:cNvSpPr>
            <p:nvPr userDrawn="1"/>
          </p:nvSpPr>
          <p:spPr bwMode="gray">
            <a:xfrm>
              <a:off x="5102" y="251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1" name="AutoShape 795"/>
            <p:cNvSpPr>
              <a:spLocks noChangeArrowheads="1"/>
            </p:cNvSpPr>
            <p:nvPr userDrawn="1"/>
          </p:nvSpPr>
          <p:spPr bwMode="gray">
            <a:xfrm flipV="1">
              <a:off x="4256" y="2491"/>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2" name="AutoShape 796"/>
            <p:cNvSpPr>
              <a:spLocks noChangeArrowheads="1"/>
            </p:cNvSpPr>
            <p:nvPr userDrawn="1"/>
          </p:nvSpPr>
          <p:spPr bwMode="gray">
            <a:xfrm>
              <a:off x="4389" y="247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3" name="AutoShape 797"/>
            <p:cNvSpPr>
              <a:spLocks noChangeArrowheads="1"/>
            </p:cNvSpPr>
            <p:nvPr userDrawn="1"/>
          </p:nvSpPr>
          <p:spPr bwMode="gray">
            <a:xfrm>
              <a:off x="4501" y="253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4" name="AutoShape 798"/>
            <p:cNvSpPr>
              <a:spLocks noChangeArrowheads="1"/>
            </p:cNvSpPr>
            <p:nvPr userDrawn="1"/>
          </p:nvSpPr>
          <p:spPr bwMode="gray">
            <a:xfrm flipV="1">
              <a:off x="4604" y="246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5" name="AutoShape 799"/>
            <p:cNvSpPr>
              <a:spLocks noChangeArrowheads="1"/>
            </p:cNvSpPr>
            <p:nvPr userDrawn="1"/>
          </p:nvSpPr>
          <p:spPr bwMode="gray">
            <a:xfrm>
              <a:off x="4686" y="2419"/>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6" name="AutoShape 800"/>
            <p:cNvSpPr>
              <a:spLocks noChangeArrowheads="1"/>
            </p:cNvSpPr>
            <p:nvPr userDrawn="1"/>
          </p:nvSpPr>
          <p:spPr bwMode="gray">
            <a:xfrm>
              <a:off x="3731" y="229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7" name="AutoShape 801"/>
            <p:cNvSpPr>
              <a:spLocks noChangeArrowheads="1"/>
            </p:cNvSpPr>
            <p:nvPr userDrawn="1"/>
          </p:nvSpPr>
          <p:spPr bwMode="gray">
            <a:xfrm flipV="1">
              <a:off x="3877" y="231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8" name="AutoShape 802"/>
            <p:cNvSpPr>
              <a:spLocks noChangeArrowheads="1"/>
            </p:cNvSpPr>
            <p:nvPr userDrawn="1"/>
          </p:nvSpPr>
          <p:spPr bwMode="gray">
            <a:xfrm>
              <a:off x="3701" y="237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59" name="AutoShape 803"/>
            <p:cNvSpPr>
              <a:spLocks noChangeArrowheads="1"/>
            </p:cNvSpPr>
            <p:nvPr userDrawn="1"/>
          </p:nvSpPr>
          <p:spPr bwMode="gray">
            <a:xfrm>
              <a:off x="3781" y="2440"/>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0" name="AutoShape 804"/>
            <p:cNvSpPr>
              <a:spLocks noChangeArrowheads="1"/>
            </p:cNvSpPr>
            <p:nvPr userDrawn="1"/>
          </p:nvSpPr>
          <p:spPr bwMode="gray">
            <a:xfrm>
              <a:off x="371" y="61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1" name="AutoShape 805"/>
            <p:cNvSpPr>
              <a:spLocks noChangeArrowheads="1"/>
            </p:cNvSpPr>
            <p:nvPr userDrawn="1"/>
          </p:nvSpPr>
          <p:spPr bwMode="gray">
            <a:xfrm flipV="1">
              <a:off x="421" y="73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2" name="AutoShape 806"/>
            <p:cNvSpPr>
              <a:spLocks noChangeArrowheads="1"/>
            </p:cNvSpPr>
            <p:nvPr userDrawn="1"/>
          </p:nvSpPr>
          <p:spPr bwMode="gray">
            <a:xfrm>
              <a:off x="341" y="69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3" name="AutoShape 807"/>
            <p:cNvSpPr>
              <a:spLocks noChangeArrowheads="1"/>
            </p:cNvSpPr>
            <p:nvPr userDrawn="1"/>
          </p:nvSpPr>
          <p:spPr bwMode="gray">
            <a:xfrm>
              <a:off x="403" y="66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4" name="AutoShape 808"/>
            <p:cNvSpPr>
              <a:spLocks noChangeArrowheads="1"/>
            </p:cNvSpPr>
            <p:nvPr userDrawn="1"/>
          </p:nvSpPr>
          <p:spPr bwMode="gray">
            <a:xfrm flipV="1">
              <a:off x="229" y="54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5" name="AutoShape 809"/>
            <p:cNvSpPr>
              <a:spLocks noChangeArrowheads="1"/>
            </p:cNvSpPr>
            <p:nvPr userDrawn="1"/>
          </p:nvSpPr>
          <p:spPr bwMode="gray">
            <a:xfrm>
              <a:off x="277" y="66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6" name="AutoShape 810"/>
            <p:cNvSpPr>
              <a:spLocks noChangeArrowheads="1"/>
            </p:cNvSpPr>
            <p:nvPr userDrawn="1"/>
          </p:nvSpPr>
          <p:spPr bwMode="gray">
            <a:xfrm>
              <a:off x="211" y="472"/>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7" name="AutoShape 811"/>
            <p:cNvSpPr>
              <a:spLocks noChangeArrowheads="1"/>
            </p:cNvSpPr>
            <p:nvPr userDrawn="1"/>
          </p:nvSpPr>
          <p:spPr bwMode="gray">
            <a:xfrm flipH="1">
              <a:off x="3587" y="2370"/>
              <a:ext cx="100" cy="10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8" name="AutoShape 812"/>
            <p:cNvSpPr>
              <a:spLocks noChangeArrowheads="1"/>
            </p:cNvSpPr>
            <p:nvPr userDrawn="1"/>
          </p:nvSpPr>
          <p:spPr bwMode="gray">
            <a:xfrm flipV="1">
              <a:off x="3097" y="178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69" name="AutoShape 813"/>
            <p:cNvSpPr>
              <a:spLocks noChangeArrowheads="1"/>
            </p:cNvSpPr>
            <p:nvPr userDrawn="1"/>
          </p:nvSpPr>
          <p:spPr bwMode="gray">
            <a:xfrm flipV="1">
              <a:off x="3635" y="193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0" name="AutoShape 814"/>
            <p:cNvSpPr>
              <a:spLocks noChangeArrowheads="1"/>
            </p:cNvSpPr>
            <p:nvPr userDrawn="1"/>
          </p:nvSpPr>
          <p:spPr bwMode="gray">
            <a:xfrm flipV="1">
              <a:off x="3377" y="1813"/>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1" name="AutoShape 815"/>
            <p:cNvSpPr>
              <a:spLocks noChangeArrowheads="1"/>
            </p:cNvSpPr>
            <p:nvPr userDrawn="1"/>
          </p:nvSpPr>
          <p:spPr bwMode="gray">
            <a:xfrm>
              <a:off x="3759" y="180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2" name="AutoShape 816"/>
            <p:cNvSpPr>
              <a:spLocks noChangeArrowheads="1"/>
            </p:cNvSpPr>
            <p:nvPr userDrawn="1"/>
          </p:nvSpPr>
          <p:spPr bwMode="gray">
            <a:xfrm flipV="1">
              <a:off x="3615" y="1725"/>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3" name="AutoShape 817"/>
            <p:cNvSpPr>
              <a:spLocks noChangeArrowheads="1"/>
            </p:cNvSpPr>
            <p:nvPr userDrawn="1"/>
          </p:nvSpPr>
          <p:spPr bwMode="gray">
            <a:xfrm>
              <a:off x="3145" y="163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4" name="AutoShape 818"/>
            <p:cNvSpPr>
              <a:spLocks noChangeArrowheads="1"/>
            </p:cNvSpPr>
            <p:nvPr userDrawn="1"/>
          </p:nvSpPr>
          <p:spPr bwMode="gray">
            <a:xfrm flipV="1">
              <a:off x="4001" y="1920"/>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5" name="AutoShape 819"/>
            <p:cNvSpPr>
              <a:spLocks noChangeArrowheads="1"/>
            </p:cNvSpPr>
            <p:nvPr userDrawn="1"/>
          </p:nvSpPr>
          <p:spPr bwMode="gray">
            <a:xfrm flipV="1">
              <a:off x="4395" y="206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6" name="AutoShape 820"/>
            <p:cNvSpPr>
              <a:spLocks noChangeArrowheads="1"/>
            </p:cNvSpPr>
            <p:nvPr userDrawn="1"/>
          </p:nvSpPr>
          <p:spPr bwMode="gray">
            <a:xfrm flipV="1">
              <a:off x="4241" y="192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7" name="AutoShape 821"/>
            <p:cNvSpPr>
              <a:spLocks noChangeArrowheads="1"/>
            </p:cNvSpPr>
            <p:nvPr userDrawn="1"/>
          </p:nvSpPr>
          <p:spPr bwMode="gray">
            <a:xfrm flipV="1">
              <a:off x="4286" y="212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78" name="AutoShape 822"/>
            <p:cNvSpPr>
              <a:spLocks noChangeArrowheads="1"/>
            </p:cNvSpPr>
            <p:nvPr userDrawn="1"/>
          </p:nvSpPr>
          <p:spPr bwMode="gray">
            <a:xfrm>
              <a:off x="4268" y="2058"/>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grpSp>
        <p:nvGrpSpPr>
          <p:cNvPr id="1679" name="Group 823"/>
          <p:cNvGrpSpPr/>
          <p:nvPr userDrawn="1"/>
        </p:nvGrpSpPr>
        <p:grpSpPr bwMode="auto">
          <a:xfrm>
            <a:off x="3259138" y="0"/>
            <a:ext cx="5943600" cy="2657475"/>
            <a:chOff x="2053" y="0"/>
            <a:chExt cx="3744" cy="1674"/>
          </a:xfrm>
        </p:grpSpPr>
        <p:sp>
          <p:nvSpPr>
            <p:cNvPr id="1680" name="AutoShape 824"/>
            <p:cNvSpPr>
              <a:spLocks noChangeArrowheads="1"/>
            </p:cNvSpPr>
            <p:nvPr userDrawn="1"/>
          </p:nvSpPr>
          <p:spPr bwMode="gray">
            <a:xfrm flipV="1">
              <a:off x="4501" y="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1" name="AutoShape 825"/>
            <p:cNvSpPr>
              <a:spLocks noChangeArrowheads="1"/>
            </p:cNvSpPr>
            <p:nvPr userDrawn="1"/>
          </p:nvSpPr>
          <p:spPr bwMode="gray">
            <a:xfrm flipV="1">
              <a:off x="4688" y="5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2" name="AutoShape 826"/>
            <p:cNvSpPr>
              <a:spLocks noChangeArrowheads="1"/>
            </p:cNvSpPr>
            <p:nvPr userDrawn="1"/>
          </p:nvSpPr>
          <p:spPr bwMode="gray">
            <a:xfrm flipV="1">
              <a:off x="5013" y="209"/>
              <a:ext cx="114" cy="114"/>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3" name="AutoShape 827"/>
            <p:cNvSpPr>
              <a:spLocks noChangeArrowheads="1"/>
            </p:cNvSpPr>
            <p:nvPr userDrawn="1"/>
          </p:nvSpPr>
          <p:spPr bwMode="gray">
            <a:xfrm flipV="1">
              <a:off x="5213" y="37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4" name="AutoShape 828"/>
            <p:cNvSpPr>
              <a:spLocks noChangeArrowheads="1"/>
            </p:cNvSpPr>
            <p:nvPr userDrawn="1"/>
          </p:nvSpPr>
          <p:spPr bwMode="gray">
            <a:xfrm flipV="1">
              <a:off x="5056" y="369"/>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5" name="AutoShape 829"/>
            <p:cNvSpPr>
              <a:spLocks noChangeArrowheads="1"/>
            </p:cNvSpPr>
            <p:nvPr userDrawn="1"/>
          </p:nvSpPr>
          <p:spPr bwMode="gray">
            <a:xfrm flipV="1">
              <a:off x="5237" y="441"/>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6" name="AutoShape 830"/>
            <p:cNvSpPr>
              <a:spLocks noChangeArrowheads="1"/>
            </p:cNvSpPr>
            <p:nvPr userDrawn="1"/>
          </p:nvSpPr>
          <p:spPr bwMode="gray">
            <a:xfrm flipV="1">
              <a:off x="5502" y="37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7" name="AutoShape 831"/>
            <p:cNvSpPr>
              <a:spLocks noChangeArrowheads="1"/>
            </p:cNvSpPr>
            <p:nvPr userDrawn="1"/>
          </p:nvSpPr>
          <p:spPr bwMode="gray">
            <a:xfrm flipV="1">
              <a:off x="5611" y="49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8" name="AutoShape 832"/>
            <p:cNvSpPr>
              <a:spLocks noChangeArrowheads="1"/>
            </p:cNvSpPr>
            <p:nvPr userDrawn="1"/>
          </p:nvSpPr>
          <p:spPr bwMode="gray">
            <a:xfrm>
              <a:off x="5444" y="48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89" name="AutoShape 833"/>
            <p:cNvSpPr>
              <a:spLocks noChangeArrowheads="1"/>
            </p:cNvSpPr>
            <p:nvPr userDrawn="1"/>
          </p:nvSpPr>
          <p:spPr bwMode="gray">
            <a:xfrm>
              <a:off x="5540" y="385"/>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0" name="AutoShape 834"/>
            <p:cNvSpPr>
              <a:spLocks noChangeArrowheads="1"/>
            </p:cNvSpPr>
            <p:nvPr userDrawn="1"/>
          </p:nvSpPr>
          <p:spPr bwMode="gray">
            <a:xfrm flipV="1">
              <a:off x="5414" y="38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1" name="AutoShape 835"/>
            <p:cNvSpPr>
              <a:spLocks noChangeArrowheads="1"/>
            </p:cNvSpPr>
            <p:nvPr userDrawn="1"/>
          </p:nvSpPr>
          <p:spPr bwMode="gray">
            <a:xfrm flipV="1">
              <a:off x="5576" y="65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2" name="AutoShape 836"/>
            <p:cNvSpPr>
              <a:spLocks noChangeArrowheads="1"/>
            </p:cNvSpPr>
            <p:nvPr userDrawn="1"/>
          </p:nvSpPr>
          <p:spPr bwMode="gray">
            <a:xfrm flipV="1">
              <a:off x="5640" y="823"/>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3" name="AutoShape 837"/>
            <p:cNvSpPr>
              <a:spLocks noChangeArrowheads="1"/>
            </p:cNvSpPr>
            <p:nvPr userDrawn="1"/>
          </p:nvSpPr>
          <p:spPr bwMode="gray">
            <a:xfrm flipV="1">
              <a:off x="5269" y="26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4" name="AutoShape 838"/>
            <p:cNvSpPr>
              <a:spLocks noChangeArrowheads="1"/>
            </p:cNvSpPr>
            <p:nvPr userDrawn="1"/>
          </p:nvSpPr>
          <p:spPr bwMode="gray">
            <a:xfrm flipH="1" flipV="1">
              <a:off x="5461" y="307"/>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5" name="AutoShape 839"/>
            <p:cNvSpPr>
              <a:spLocks noChangeArrowheads="1"/>
            </p:cNvSpPr>
            <p:nvPr userDrawn="1"/>
          </p:nvSpPr>
          <p:spPr bwMode="gray">
            <a:xfrm>
              <a:off x="5530" y="70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6" name="AutoShape 840"/>
            <p:cNvSpPr>
              <a:spLocks noChangeArrowheads="1"/>
            </p:cNvSpPr>
            <p:nvPr userDrawn="1"/>
          </p:nvSpPr>
          <p:spPr bwMode="gray">
            <a:xfrm>
              <a:off x="5363" y="56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7" name="AutoShape 841"/>
            <p:cNvSpPr>
              <a:spLocks noChangeArrowheads="1"/>
            </p:cNvSpPr>
            <p:nvPr userDrawn="1"/>
          </p:nvSpPr>
          <p:spPr bwMode="gray">
            <a:xfrm flipV="1">
              <a:off x="5413" y="68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8" name="AutoShape 842"/>
            <p:cNvSpPr>
              <a:spLocks noChangeArrowheads="1"/>
            </p:cNvSpPr>
            <p:nvPr userDrawn="1"/>
          </p:nvSpPr>
          <p:spPr bwMode="gray">
            <a:xfrm>
              <a:off x="5333" y="65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699" name="AutoShape 843"/>
            <p:cNvSpPr>
              <a:spLocks noChangeArrowheads="1"/>
            </p:cNvSpPr>
            <p:nvPr userDrawn="1"/>
          </p:nvSpPr>
          <p:spPr bwMode="gray">
            <a:xfrm>
              <a:off x="5395" y="61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0" name="AutoShape 844"/>
            <p:cNvSpPr>
              <a:spLocks noChangeArrowheads="1"/>
            </p:cNvSpPr>
            <p:nvPr userDrawn="1"/>
          </p:nvSpPr>
          <p:spPr bwMode="gray">
            <a:xfrm flipV="1">
              <a:off x="4122" y="0"/>
              <a:ext cx="102" cy="9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1" name="AutoShape 845"/>
            <p:cNvSpPr>
              <a:spLocks noChangeArrowheads="1"/>
            </p:cNvSpPr>
            <p:nvPr userDrawn="1"/>
          </p:nvSpPr>
          <p:spPr bwMode="gray">
            <a:xfrm flipV="1">
              <a:off x="4322" y="143"/>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2" name="AutoShape 846"/>
            <p:cNvSpPr>
              <a:spLocks noChangeArrowheads="1"/>
            </p:cNvSpPr>
            <p:nvPr userDrawn="1"/>
          </p:nvSpPr>
          <p:spPr bwMode="gray">
            <a:xfrm flipV="1">
              <a:off x="4264" y="0"/>
              <a:ext cx="140" cy="9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3" name="AutoShape 847"/>
            <p:cNvSpPr>
              <a:spLocks noChangeArrowheads="1"/>
            </p:cNvSpPr>
            <p:nvPr userDrawn="1"/>
          </p:nvSpPr>
          <p:spPr bwMode="gray">
            <a:xfrm flipV="1">
              <a:off x="4461" y="192"/>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4" name="AutoShape 848"/>
            <p:cNvSpPr>
              <a:spLocks noChangeArrowheads="1"/>
            </p:cNvSpPr>
            <p:nvPr userDrawn="1"/>
          </p:nvSpPr>
          <p:spPr bwMode="gray">
            <a:xfrm flipV="1">
              <a:off x="4501" y="42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5" name="AutoShape 849"/>
            <p:cNvSpPr>
              <a:spLocks noChangeArrowheads="1"/>
            </p:cNvSpPr>
            <p:nvPr userDrawn="1"/>
          </p:nvSpPr>
          <p:spPr bwMode="gray">
            <a:xfrm flipV="1">
              <a:off x="4645" y="378"/>
              <a:ext cx="114" cy="114"/>
            </a:xfrm>
            <a:prstGeom prst="roundRect">
              <a:avLst>
                <a:gd name="adj" fmla="val 16667"/>
              </a:avLst>
            </a:prstGeom>
            <a:solidFill>
              <a:schemeClr val="bg1">
                <a:alpha val="31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6" name="AutoShape 850"/>
            <p:cNvSpPr>
              <a:spLocks noChangeArrowheads="1"/>
            </p:cNvSpPr>
            <p:nvPr userDrawn="1"/>
          </p:nvSpPr>
          <p:spPr bwMode="gray">
            <a:xfrm>
              <a:off x="4668" y="23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7" name="AutoShape 851"/>
            <p:cNvSpPr>
              <a:spLocks noChangeArrowheads="1"/>
            </p:cNvSpPr>
            <p:nvPr userDrawn="1"/>
          </p:nvSpPr>
          <p:spPr bwMode="gray">
            <a:xfrm flipV="1">
              <a:off x="4845" y="539"/>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8" name="AutoShape 852"/>
            <p:cNvSpPr>
              <a:spLocks noChangeArrowheads="1"/>
            </p:cNvSpPr>
            <p:nvPr userDrawn="1"/>
          </p:nvSpPr>
          <p:spPr bwMode="gray">
            <a:xfrm flipV="1">
              <a:off x="4688" y="53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09" name="AutoShape 853"/>
            <p:cNvSpPr>
              <a:spLocks noChangeArrowheads="1"/>
            </p:cNvSpPr>
            <p:nvPr userDrawn="1"/>
          </p:nvSpPr>
          <p:spPr bwMode="gray">
            <a:xfrm flipV="1">
              <a:off x="4869" y="610"/>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0" name="AutoShape 854"/>
            <p:cNvSpPr>
              <a:spLocks noChangeArrowheads="1"/>
            </p:cNvSpPr>
            <p:nvPr userDrawn="1"/>
          </p:nvSpPr>
          <p:spPr bwMode="gray">
            <a:xfrm flipV="1">
              <a:off x="4730" y="29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1" name="AutoShape 855"/>
            <p:cNvSpPr>
              <a:spLocks noChangeArrowheads="1"/>
            </p:cNvSpPr>
            <p:nvPr userDrawn="1"/>
          </p:nvSpPr>
          <p:spPr bwMode="gray">
            <a:xfrm flipV="1">
              <a:off x="4839" y="41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2" name="AutoShape 856"/>
            <p:cNvSpPr>
              <a:spLocks noChangeArrowheads="1"/>
            </p:cNvSpPr>
            <p:nvPr userDrawn="1"/>
          </p:nvSpPr>
          <p:spPr bwMode="gray">
            <a:xfrm>
              <a:off x="5077" y="616"/>
              <a:ext cx="50" cy="50"/>
            </a:xfrm>
            <a:prstGeom prst="roundRect">
              <a:avLst>
                <a:gd name="adj" fmla="val 16667"/>
              </a:avLst>
            </a:prstGeom>
            <a:solidFill>
              <a:schemeClr val="bg1">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3" name="AutoShape 857"/>
            <p:cNvSpPr>
              <a:spLocks noChangeArrowheads="1"/>
            </p:cNvSpPr>
            <p:nvPr userDrawn="1"/>
          </p:nvSpPr>
          <p:spPr bwMode="gray">
            <a:xfrm flipV="1">
              <a:off x="5116" y="621"/>
              <a:ext cx="78" cy="78"/>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4" name="AutoShape 858"/>
            <p:cNvSpPr>
              <a:spLocks noChangeArrowheads="1"/>
            </p:cNvSpPr>
            <p:nvPr userDrawn="1"/>
          </p:nvSpPr>
          <p:spPr bwMode="gray">
            <a:xfrm flipV="1">
              <a:off x="4981" y="38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5" name="AutoShape 859"/>
            <p:cNvSpPr>
              <a:spLocks noChangeArrowheads="1"/>
            </p:cNvSpPr>
            <p:nvPr userDrawn="1"/>
          </p:nvSpPr>
          <p:spPr bwMode="gray">
            <a:xfrm>
              <a:off x="5172" y="55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6" name="AutoShape 860"/>
            <p:cNvSpPr>
              <a:spLocks noChangeArrowheads="1"/>
            </p:cNvSpPr>
            <p:nvPr userDrawn="1"/>
          </p:nvSpPr>
          <p:spPr bwMode="gray">
            <a:xfrm flipV="1">
              <a:off x="4642" y="30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7" name="AutoShape 861"/>
            <p:cNvSpPr>
              <a:spLocks noChangeArrowheads="1"/>
            </p:cNvSpPr>
            <p:nvPr userDrawn="1"/>
          </p:nvSpPr>
          <p:spPr bwMode="gray">
            <a:xfrm flipV="1">
              <a:off x="5013" y="689"/>
              <a:ext cx="114" cy="114"/>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8" name="AutoShape 862"/>
            <p:cNvSpPr>
              <a:spLocks noChangeArrowheads="1"/>
            </p:cNvSpPr>
            <p:nvPr userDrawn="1"/>
          </p:nvSpPr>
          <p:spPr bwMode="gray">
            <a:xfrm flipV="1">
              <a:off x="5213" y="85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19" name="AutoShape 863"/>
            <p:cNvSpPr>
              <a:spLocks noChangeArrowheads="1"/>
            </p:cNvSpPr>
            <p:nvPr userDrawn="1"/>
          </p:nvSpPr>
          <p:spPr bwMode="gray">
            <a:xfrm flipV="1">
              <a:off x="5056" y="849"/>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0" name="AutoShape 864"/>
            <p:cNvSpPr>
              <a:spLocks noChangeArrowheads="1"/>
            </p:cNvSpPr>
            <p:nvPr userDrawn="1"/>
          </p:nvSpPr>
          <p:spPr bwMode="gray">
            <a:xfrm flipV="1">
              <a:off x="5237" y="921"/>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1" name="AutoShape 865"/>
            <p:cNvSpPr>
              <a:spLocks noChangeArrowheads="1"/>
            </p:cNvSpPr>
            <p:nvPr userDrawn="1"/>
          </p:nvSpPr>
          <p:spPr bwMode="gray">
            <a:xfrm flipV="1">
              <a:off x="5502" y="85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2" name="AutoShape 866"/>
            <p:cNvSpPr>
              <a:spLocks noChangeArrowheads="1"/>
            </p:cNvSpPr>
            <p:nvPr userDrawn="1"/>
          </p:nvSpPr>
          <p:spPr bwMode="gray">
            <a:xfrm flipV="1">
              <a:off x="5611" y="97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3" name="AutoShape 867"/>
            <p:cNvSpPr>
              <a:spLocks noChangeArrowheads="1"/>
            </p:cNvSpPr>
            <p:nvPr userDrawn="1"/>
          </p:nvSpPr>
          <p:spPr bwMode="gray">
            <a:xfrm>
              <a:off x="5444" y="96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4" name="AutoShape 868"/>
            <p:cNvSpPr>
              <a:spLocks noChangeArrowheads="1"/>
            </p:cNvSpPr>
            <p:nvPr userDrawn="1"/>
          </p:nvSpPr>
          <p:spPr bwMode="gray">
            <a:xfrm>
              <a:off x="5540" y="865"/>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5" name="AutoShape 869"/>
            <p:cNvSpPr>
              <a:spLocks noChangeArrowheads="1"/>
            </p:cNvSpPr>
            <p:nvPr userDrawn="1"/>
          </p:nvSpPr>
          <p:spPr bwMode="gray">
            <a:xfrm flipV="1">
              <a:off x="5414" y="86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6" name="AutoShape 870"/>
            <p:cNvSpPr>
              <a:spLocks noChangeArrowheads="1"/>
            </p:cNvSpPr>
            <p:nvPr userDrawn="1"/>
          </p:nvSpPr>
          <p:spPr bwMode="gray">
            <a:xfrm flipV="1">
              <a:off x="5576" y="113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7" name="AutoShape 871"/>
            <p:cNvSpPr>
              <a:spLocks noChangeArrowheads="1"/>
            </p:cNvSpPr>
            <p:nvPr userDrawn="1"/>
          </p:nvSpPr>
          <p:spPr bwMode="gray">
            <a:xfrm flipV="1">
              <a:off x="5640" y="1303"/>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8" name="AutoShape 872"/>
            <p:cNvSpPr>
              <a:spLocks noChangeArrowheads="1"/>
            </p:cNvSpPr>
            <p:nvPr userDrawn="1"/>
          </p:nvSpPr>
          <p:spPr bwMode="gray">
            <a:xfrm flipV="1">
              <a:off x="5269" y="74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29" name="AutoShape 873"/>
            <p:cNvSpPr>
              <a:spLocks noChangeArrowheads="1"/>
            </p:cNvSpPr>
            <p:nvPr userDrawn="1"/>
          </p:nvSpPr>
          <p:spPr bwMode="gray">
            <a:xfrm flipH="1" flipV="1">
              <a:off x="5461" y="787"/>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0" name="AutoShape 874"/>
            <p:cNvSpPr>
              <a:spLocks noChangeArrowheads="1"/>
            </p:cNvSpPr>
            <p:nvPr userDrawn="1"/>
          </p:nvSpPr>
          <p:spPr bwMode="gray">
            <a:xfrm>
              <a:off x="4501" y="8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1" name="AutoShape 875"/>
            <p:cNvSpPr>
              <a:spLocks noChangeArrowheads="1"/>
            </p:cNvSpPr>
            <p:nvPr userDrawn="1"/>
          </p:nvSpPr>
          <p:spPr bwMode="gray">
            <a:xfrm flipV="1">
              <a:off x="4357" y="1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2" name="AutoShape 876"/>
            <p:cNvSpPr>
              <a:spLocks noChangeArrowheads="1"/>
            </p:cNvSpPr>
            <p:nvPr userDrawn="1"/>
          </p:nvSpPr>
          <p:spPr bwMode="gray">
            <a:xfrm>
              <a:off x="5530" y="118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3" name="AutoShape 877"/>
            <p:cNvSpPr>
              <a:spLocks noChangeArrowheads="1"/>
            </p:cNvSpPr>
            <p:nvPr userDrawn="1"/>
          </p:nvSpPr>
          <p:spPr bwMode="gray">
            <a:xfrm>
              <a:off x="5363" y="104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4" name="AutoShape 878"/>
            <p:cNvSpPr>
              <a:spLocks noChangeArrowheads="1"/>
            </p:cNvSpPr>
            <p:nvPr userDrawn="1"/>
          </p:nvSpPr>
          <p:spPr bwMode="gray">
            <a:xfrm flipV="1">
              <a:off x="5413" y="116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5" name="AutoShape 879"/>
            <p:cNvSpPr>
              <a:spLocks noChangeArrowheads="1"/>
            </p:cNvSpPr>
            <p:nvPr userDrawn="1"/>
          </p:nvSpPr>
          <p:spPr bwMode="gray">
            <a:xfrm>
              <a:off x="5333" y="113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6" name="AutoShape 880"/>
            <p:cNvSpPr>
              <a:spLocks noChangeArrowheads="1"/>
            </p:cNvSpPr>
            <p:nvPr userDrawn="1"/>
          </p:nvSpPr>
          <p:spPr bwMode="gray">
            <a:xfrm>
              <a:off x="5395" y="109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7" name="AutoShape 881"/>
            <p:cNvSpPr>
              <a:spLocks noChangeArrowheads="1"/>
            </p:cNvSpPr>
            <p:nvPr userDrawn="1"/>
          </p:nvSpPr>
          <p:spPr bwMode="gray">
            <a:xfrm>
              <a:off x="4355" y="27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8" name="AutoShape 882"/>
            <p:cNvSpPr>
              <a:spLocks noChangeArrowheads="1"/>
            </p:cNvSpPr>
            <p:nvPr userDrawn="1"/>
          </p:nvSpPr>
          <p:spPr bwMode="gray">
            <a:xfrm flipV="1">
              <a:off x="4405" y="39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39" name="AutoShape 883"/>
            <p:cNvSpPr>
              <a:spLocks noChangeArrowheads="1"/>
            </p:cNvSpPr>
            <p:nvPr userDrawn="1"/>
          </p:nvSpPr>
          <p:spPr bwMode="gray">
            <a:xfrm>
              <a:off x="4325" y="36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0" name="AutoShape 884"/>
            <p:cNvSpPr>
              <a:spLocks noChangeArrowheads="1"/>
            </p:cNvSpPr>
            <p:nvPr userDrawn="1"/>
          </p:nvSpPr>
          <p:spPr bwMode="gray">
            <a:xfrm>
              <a:off x="4387" y="328"/>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1" name="AutoShape 885"/>
            <p:cNvSpPr>
              <a:spLocks noChangeArrowheads="1"/>
            </p:cNvSpPr>
            <p:nvPr userDrawn="1"/>
          </p:nvSpPr>
          <p:spPr bwMode="gray">
            <a:xfrm flipV="1">
              <a:off x="4213" y="20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2" name="AutoShape 886"/>
            <p:cNvSpPr>
              <a:spLocks noChangeArrowheads="1"/>
            </p:cNvSpPr>
            <p:nvPr userDrawn="1"/>
          </p:nvSpPr>
          <p:spPr bwMode="gray">
            <a:xfrm>
              <a:off x="4261" y="32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3" name="AutoShape 887"/>
            <p:cNvSpPr>
              <a:spLocks noChangeArrowheads="1"/>
            </p:cNvSpPr>
            <p:nvPr userDrawn="1"/>
          </p:nvSpPr>
          <p:spPr bwMode="gray">
            <a:xfrm>
              <a:off x="4195" y="13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4" name="AutoShape 888"/>
            <p:cNvSpPr>
              <a:spLocks noChangeArrowheads="1"/>
            </p:cNvSpPr>
            <p:nvPr userDrawn="1"/>
          </p:nvSpPr>
          <p:spPr bwMode="gray">
            <a:xfrm flipV="1">
              <a:off x="3216" y="0"/>
              <a:ext cx="114" cy="114"/>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5" name="AutoShape 889"/>
            <p:cNvSpPr>
              <a:spLocks noChangeArrowheads="1"/>
            </p:cNvSpPr>
            <p:nvPr userDrawn="1"/>
          </p:nvSpPr>
          <p:spPr bwMode="gray">
            <a:xfrm flipV="1">
              <a:off x="3437" y="178"/>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6" name="AutoShape 890"/>
            <p:cNvSpPr>
              <a:spLocks noChangeArrowheads="1"/>
            </p:cNvSpPr>
            <p:nvPr userDrawn="1"/>
          </p:nvSpPr>
          <p:spPr bwMode="gray">
            <a:xfrm flipV="1">
              <a:off x="3280" y="177"/>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7" name="AutoShape 891"/>
            <p:cNvSpPr>
              <a:spLocks noChangeArrowheads="1"/>
            </p:cNvSpPr>
            <p:nvPr userDrawn="1"/>
          </p:nvSpPr>
          <p:spPr bwMode="gray">
            <a:xfrm flipV="1">
              <a:off x="3461" y="249"/>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8" name="AutoShape 892"/>
            <p:cNvSpPr>
              <a:spLocks noChangeArrowheads="1"/>
            </p:cNvSpPr>
            <p:nvPr userDrawn="1"/>
          </p:nvSpPr>
          <p:spPr bwMode="gray">
            <a:xfrm flipV="1">
              <a:off x="3726" y="18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49" name="AutoShape 893"/>
            <p:cNvSpPr>
              <a:spLocks noChangeArrowheads="1"/>
            </p:cNvSpPr>
            <p:nvPr userDrawn="1"/>
          </p:nvSpPr>
          <p:spPr bwMode="gray">
            <a:xfrm flipV="1">
              <a:off x="3835" y="30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0" name="AutoShape 894"/>
            <p:cNvSpPr>
              <a:spLocks noChangeArrowheads="1"/>
            </p:cNvSpPr>
            <p:nvPr userDrawn="1"/>
          </p:nvSpPr>
          <p:spPr bwMode="gray">
            <a:xfrm>
              <a:off x="3668" y="289"/>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1" name="AutoShape 895"/>
            <p:cNvSpPr>
              <a:spLocks noChangeArrowheads="1"/>
            </p:cNvSpPr>
            <p:nvPr userDrawn="1"/>
          </p:nvSpPr>
          <p:spPr bwMode="gray">
            <a:xfrm flipV="1">
              <a:off x="4035" y="46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2" name="AutoShape 896"/>
            <p:cNvSpPr>
              <a:spLocks noChangeArrowheads="1"/>
            </p:cNvSpPr>
            <p:nvPr userDrawn="1"/>
          </p:nvSpPr>
          <p:spPr bwMode="gray">
            <a:xfrm flipV="1">
              <a:off x="3977" y="27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3" name="AutoShape 897"/>
            <p:cNvSpPr>
              <a:spLocks noChangeArrowheads="1"/>
            </p:cNvSpPr>
            <p:nvPr userDrawn="1"/>
          </p:nvSpPr>
          <p:spPr bwMode="gray">
            <a:xfrm>
              <a:off x="3764" y="193"/>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4" name="AutoShape 898"/>
            <p:cNvSpPr>
              <a:spLocks noChangeArrowheads="1"/>
            </p:cNvSpPr>
            <p:nvPr userDrawn="1"/>
          </p:nvSpPr>
          <p:spPr bwMode="gray">
            <a:xfrm flipV="1">
              <a:off x="3638" y="19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5" name="AutoShape 899"/>
            <p:cNvSpPr>
              <a:spLocks noChangeArrowheads="1"/>
            </p:cNvSpPr>
            <p:nvPr userDrawn="1"/>
          </p:nvSpPr>
          <p:spPr bwMode="gray">
            <a:xfrm flipV="1">
              <a:off x="3800" y="46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6" name="AutoShape 900"/>
            <p:cNvSpPr>
              <a:spLocks noChangeArrowheads="1"/>
            </p:cNvSpPr>
            <p:nvPr userDrawn="1"/>
          </p:nvSpPr>
          <p:spPr bwMode="gray">
            <a:xfrm flipV="1">
              <a:off x="3864" y="63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7" name="AutoShape 901"/>
            <p:cNvSpPr>
              <a:spLocks noChangeArrowheads="1"/>
            </p:cNvSpPr>
            <p:nvPr userDrawn="1"/>
          </p:nvSpPr>
          <p:spPr bwMode="gray">
            <a:xfrm flipV="1">
              <a:off x="3493" y="72"/>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8" name="AutoShape 902"/>
            <p:cNvSpPr>
              <a:spLocks noChangeArrowheads="1"/>
            </p:cNvSpPr>
            <p:nvPr userDrawn="1"/>
          </p:nvSpPr>
          <p:spPr bwMode="gray">
            <a:xfrm>
              <a:off x="4007" y="50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59" name="AutoShape 903"/>
            <p:cNvSpPr>
              <a:spLocks noChangeArrowheads="1"/>
            </p:cNvSpPr>
            <p:nvPr userDrawn="1"/>
          </p:nvSpPr>
          <p:spPr bwMode="gray">
            <a:xfrm flipV="1">
              <a:off x="4069" y="57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0" name="AutoShape 904"/>
            <p:cNvSpPr>
              <a:spLocks noChangeArrowheads="1"/>
            </p:cNvSpPr>
            <p:nvPr userDrawn="1"/>
          </p:nvSpPr>
          <p:spPr bwMode="gray">
            <a:xfrm flipV="1">
              <a:off x="3981" y="57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1" name="AutoShape 905"/>
            <p:cNvSpPr>
              <a:spLocks noChangeArrowheads="1"/>
            </p:cNvSpPr>
            <p:nvPr userDrawn="1"/>
          </p:nvSpPr>
          <p:spPr bwMode="gray">
            <a:xfrm flipH="1" flipV="1">
              <a:off x="3685" y="115"/>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2" name="AutoShape 906"/>
            <p:cNvSpPr>
              <a:spLocks noChangeArrowheads="1"/>
            </p:cNvSpPr>
            <p:nvPr userDrawn="1"/>
          </p:nvSpPr>
          <p:spPr bwMode="gray">
            <a:xfrm flipV="1">
              <a:off x="4216" y="42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3" name="AutoShape 907"/>
            <p:cNvSpPr>
              <a:spLocks noChangeArrowheads="1"/>
            </p:cNvSpPr>
            <p:nvPr userDrawn="1"/>
          </p:nvSpPr>
          <p:spPr bwMode="gray">
            <a:xfrm flipV="1">
              <a:off x="4416" y="61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4" name="AutoShape 908"/>
            <p:cNvSpPr>
              <a:spLocks noChangeArrowheads="1"/>
            </p:cNvSpPr>
            <p:nvPr userDrawn="1"/>
          </p:nvSpPr>
          <p:spPr bwMode="gray">
            <a:xfrm flipV="1">
              <a:off x="4309" y="57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5" name="AutoShape 909"/>
            <p:cNvSpPr>
              <a:spLocks noChangeArrowheads="1"/>
            </p:cNvSpPr>
            <p:nvPr userDrawn="1"/>
          </p:nvSpPr>
          <p:spPr bwMode="gray">
            <a:xfrm flipV="1">
              <a:off x="4501" y="694"/>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6" name="AutoShape 910"/>
            <p:cNvSpPr>
              <a:spLocks noChangeArrowheads="1"/>
            </p:cNvSpPr>
            <p:nvPr userDrawn="1"/>
          </p:nvSpPr>
          <p:spPr bwMode="gray">
            <a:xfrm flipV="1">
              <a:off x="4619" y="831"/>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7" name="AutoShape 911"/>
            <p:cNvSpPr>
              <a:spLocks noChangeArrowheads="1"/>
            </p:cNvSpPr>
            <p:nvPr userDrawn="1"/>
          </p:nvSpPr>
          <p:spPr bwMode="gray">
            <a:xfrm flipV="1">
              <a:off x="4885" y="93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8" name="AutoShape 912"/>
            <p:cNvSpPr>
              <a:spLocks noChangeArrowheads="1"/>
            </p:cNvSpPr>
            <p:nvPr userDrawn="1"/>
          </p:nvSpPr>
          <p:spPr bwMode="gray">
            <a:xfrm>
              <a:off x="4762" y="70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69" name="AutoShape 913"/>
            <p:cNvSpPr>
              <a:spLocks noChangeArrowheads="1"/>
            </p:cNvSpPr>
            <p:nvPr userDrawn="1"/>
          </p:nvSpPr>
          <p:spPr bwMode="gray">
            <a:xfrm flipV="1">
              <a:off x="5269" y="116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0" name="AutoShape 914"/>
            <p:cNvSpPr>
              <a:spLocks noChangeArrowheads="1"/>
            </p:cNvSpPr>
            <p:nvPr userDrawn="1"/>
          </p:nvSpPr>
          <p:spPr bwMode="gray">
            <a:xfrm flipV="1">
              <a:off x="4309" y="71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1" name="AutoShape 915"/>
            <p:cNvSpPr>
              <a:spLocks noChangeArrowheads="1"/>
            </p:cNvSpPr>
            <p:nvPr userDrawn="1"/>
          </p:nvSpPr>
          <p:spPr bwMode="gray">
            <a:xfrm flipV="1">
              <a:off x="4933" y="107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2" name="AutoShape 916"/>
            <p:cNvSpPr>
              <a:spLocks noChangeArrowheads="1"/>
            </p:cNvSpPr>
            <p:nvPr userDrawn="1"/>
          </p:nvSpPr>
          <p:spPr bwMode="gray">
            <a:xfrm flipV="1">
              <a:off x="4824" y="770"/>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3" name="AutoShape 917"/>
            <p:cNvSpPr>
              <a:spLocks noChangeArrowheads="1"/>
            </p:cNvSpPr>
            <p:nvPr userDrawn="1"/>
          </p:nvSpPr>
          <p:spPr bwMode="gray">
            <a:xfrm flipV="1">
              <a:off x="5009" y="79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4" name="AutoShape 918"/>
            <p:cNvSpPr>
              <a:spLocks noChangeArrowheads="1"/>
            </p:cNvSpPr>
            <p:nvPr userDrawn="1"/>
          </p:nvSpPr>
          <p:spPr bwMode="gray">
            <a:xfrm>
              <a:off x="5077" y="119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5" name="AutoShape 919"/>
            <p:cNvSpPr>
              <a:spLocks noChangeArrowheads="1"/>
            </p:cNvSpPr>
            <p:nvPr userDrawn="1"/>
          </p:nvSpPr>
          <p:spPr bwMode="gray">
            <a:xfrm flipV="1">
              <a:off x="5209" y="955"/>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6" name="AutoShape 920"/>
            <p:cNvSpPr>
              <a:spLocks noChangeArrowheads="1"/>
            </p:cNvSpPr>
            <p:nvPr userDrawn="1"/>
          </p:nvSpPr>
          <p:spPr bwMode="gray">
            <a:xfrm flipV="1">
              <a:off x="5125" y="81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7" name="AutoShape 921"/>
            <p:cNvSpPr>
              <a:spLocks noChangeArrowheads="1"/>
            </p:cNvSpPr>
            <p:nvPr userDrawn="1"/>
          </p:nvSpPr>
          <p:spPr bwMode="gray">
            <a:xfrm>
              <a:off x="5342" y="93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8" name="AutoShape 922"/>
            <p:cNvSpPr>
              <a:spLocks noChangeArrowheads="1"/>
            </p:cNvSpPr>
            <p:nvPr userDrawn="1"/>
          </p:nvSpPr>
          <p:spPr bwMode="gray">
            <a:xfrm flipV="1">
              <a:off x="4736" y="77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79" name="AutoShape 923"/>
            <p:cNvSpPr>
              <a:spLocks noChangeArrowheads="1"/>
            </p:cNvSpPr>
            <p:nvPr userDrawn="1"/>
          </p:nvSpPr>
          <p:spPr bwMode="gray">
            <a:xfrm flipV="1">
              <a:off x="5183" y="1069"/>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0" name="AutoShape 924"/>
            <p:cNvSpPr>
              <a:spLocks noChangeArrowheads="1"/>
            </p:cNvSpPr>
            <p:nvPr userDrawn="1"/>
          </p:nvSpPr>
          <p:spPr bwMode="gray">
            <a:xfrm flipV="1">
              <a:off x="5383" y="123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1" name="AutoShape 925"/>
            <p:cNvSpPr>
              <a:spLocks noChangeArrowheads="1"/>
            </p:cNvSpPr>
            <p:nvPr userDrawn="1"/>
          </p:nvSpPr>
          <p:spPr bwMode="gray">
            <a:xfrm flipV="1">
              <a:off x="5317" y="1006"/>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2" name="AutoShape 926"/>
            <p:cNvSpPr>
              <a:spLocks noChangeArrowheads="1"/>
            </p:cNvSpPr>
            <p:nvPr userDrawn="1"/>
          </p:nvSpPr>
          <p:spPr bwMode="gray">
            <a:xfrm>
              <a:off x="4501" y="85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3" name="AutoShape 927"/>
            <p:cNvSpPr>
              <a:spLocks noChangeArrowheads="1"/>
            </p:cNvSpPr>
            <p:nvPr userDrawn="1"/>
          </p:nvSpPr>
          <p:spPr bwMode="gray">
            <a:xfrm flipV="1">
              <a:off x="4451" y="48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4" name="AutoShape 928"/>
            <p:cNvSpPr>
              <a:spLocks noChangeArrowheads="1"/>
            </p:cNvSpPr>
            <p:nvPr userDrawn="1"/>
          </p:nvSpPr>
          <p:spPr bwMode="gray">
            <a:xfrm>
              <a:off x="4117" y="42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5" name="AutoShape 929"/>
            <p:cNvSpPr>
              <a:spLocks noChangeArrowheads="1"/>
            </p:cNvSpPr>
            <p:nvPr userDrawn="1"/>
          </p:nvSpPr>
          <p:spPr bwMode="gray">
            <a:xfrm flipV="1">
              <a:off x="5406" y="90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6" name="AutoShape 930"/>
            <p:cNvSpPr>
              <a:spLocks noChangeArrowheads="1"/>
            </p:cNvSpPr>
            <p:nvPr userDrawn="1"/>
          </p:nvSpPr>
          <p:spPr bwMode="gray">
            <a:xfrm flipV="1">
              <a:off x="5515" y="102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7" name="AutoShape 931"/>
            <p:cNvSpPr>
              <a:spLocks noChangeArrowheads="1"/>
            </p:cNvSpPr>
            <p:nvPr userDrawn="1"/>
          </p:nvSpPr>
          <p:spPr bwMode="gray">
            <a:xfrm flipV="1">
              <a:off x="5657" y="992"/>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8" name="AutoShape 932"/>
            <p:cNvSpPr>
              <a:spLocks noChangeArrowheads="1"/>
            </p:cNvSpPr>
            <p:nvPr userDrawn="1"/>
          </p:nvSpPr>
          <p:spPr bwMode="gray">
            <a:xfrm>
              <a:off x="5077" y="104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89" name="AutoShape 933"/>
            <p:cNvSpPr>
              <a:spLocks noChangeArrowheads="1"/>
            </p:cNvSpPr>
            <p:nvPr userDrawn="1"/>
          </p:nvSpPr>
          <p:spPr bwMode="gray">
            <a:xfrm flipV="1">
              <a:off x="5480" y="118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0" name="AutoShape 934"/>
            <p:cNvSpPr>
              <a:spLocks noChangeArrowheads="1"/>
            </p:cNvSpPr>
            <p:nvPr userDrawn="1"/>
          </p:nvSpPr>
          <p:spPr bwMode="gray">
            <a:xfrm>
              <a:off x="5687" y="122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1" name="AutoShape 935"/>
            <p:cNvSpPr>
              <a:spLocks noChangeArrowheads="1"/>
            </p:cNvSpPr>
            <p:nvPr userDrawn="1"/>
          </p:nvSpPr>
          <p:spPr bwMode="gray">
            <a:xfrm flipV="1">
              <a:off x="5077" y="92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2" name="AutoShape 936"/>
            <p:cNvSpPr>
              <a:spLocks noChangeArrowheads="1"/>
            </p:cNvSpPr>
            <p:nvPr userDrawn="1"/>
          </p:nvSpPr>
          <p:spPr bwMode="gray">
            <a:xfrm flipV="1">
              <a:off x="5557" y="92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3" name="AutoShape 937"/>
            <p:cNvSpPr>
              <a:spLocks noChangeArrowheads="1"/>
            </p:cNvSpPr>
            <p:nvPr userDrawn="1"/>
          </p:nvSpPr>
          <p:spPr bwMode="gray">
            <a:xfrm flipV="1">
              <a:off x="4645" y="68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4" name="AutoShape 938"/>
            <p:cNvSpPr>
              <a:spLocks noChangeArrowheads="1"/>
            </p:cNvSpPr>
            <p:nvPr userDrawn="1"/>
          </p:nvSpPr>
          <p:spPr bwMode="gray">
            <a:xfrm>
              <a:off x="4565" y="65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5" name="AutoShape 939"/>
            <p:cNvSpPr>
              <a:spLocks noChangeArrowheads="1"/>
            </p:cNvSpPr>
            <p:nvPr userDrawn="1"/>
          </p:nvSpPr>
          <p:spPr bwMode="gray">
            <a:xfrm>
              <a:off x="4627" y="61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6" name="AutoShape 940"/>
            <p:cNvSpPr>
              <a:spLocks noChangeArrowheads="1"/>
            </p:cNvSpPr>
            <p:nvPr userDrawn="1"/>
          </p:nvSpPr>
          <p:spPr bwMode="gray">
            <a:xfrm>
              <a:off x="3754" y="51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7" name="AutoShape 941"/>
            <p:cNvSpPr>
              <a:spLocks noChangeArrowheads="1"/>
            </p:cNvSpPr>
            <p:nvPr userDrawn="1"/>
          </p:nvSpPr>
          <p:spPr bwMode="gray">
            <a:xfrm>
              <a:off x="3587" y="37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8" name="AutoShape 942"/>
            <p:cNvSpPr>
              <a:spLocks noChangeArrowheads="1"/>
            </p:cNvSpPr>
            <p:nvPr userDrawn="1"/>
          </p:nvSpPr>
          <p:spPr bwMode="gray">
            <a:xfrm flipV="1">
              <a:off x="3637" y="49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799" name="AutoShape 943"/>
            <p:cNvSpPr>
              <a:spLocks noChangeArrowheads="1"/>
            </p:cNvSpPr>
            <p:nvPr userDrawn="1"/>
          </p:nvSpPr>
          <p:spPr bwMode="gray">
            <a:xfrm>
              <a:off x="3557" y="45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0" name="AutoShape 944"/>
            <p:cNvSpPr>
              <a:spLocks noChangeArrowheads="1"/>
            </p:cNvSpPr>
            <p:nvPr userDrawn="1"/>
          </p:nvSpPr>
          <p:spPr bwMode="gray">
            <a:xfrm>
              <a:off x="3619" y="42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1" name="AutoShape 945"/>
            <p:cNvSpPr>
              <a:spLocks noChangeArrowheads="1"/>
            </p:cNvSpPr>
            <p:nvPr userDrawn="1"/>
          </p:nvSpPr>
          <p:spPr bwMode="gray">
            <a:xfrm flipV="1">
              <a:off x="5305" y="77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2" name="AutoShape 946"/>
            <p:cNvSpPr>
              <a:spLocks noChangeArrowheads="1"/>
            </p:cNvSpPr>
            <p:nvPr userDrawn="1"/>
          </p:nvSpPr>
          <p:spPr bwMode="gray">
            <a:xfrm flipV="1">
              <a:off x="5585" y="805"/>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3" name="AutoShape 947"/>
            <p:cNvSpPr>
              <a:spLocks noChangeArrowheads="1"/>
            </p:cNvSpPr>
            <p:nvPr userDrawn="1"/>
          </p:nvSpPr>
          <p:spPr bwMode="gray">
            <a:xfrm>
              <a:off x="5353" y="62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4" name="AutoShape 948"/>
            <p:cNvSpPr>
              <a:spLocks noChangeArrowheads="1"/>
            </p:cNvSpPr>
            <p:nvPr userDrawn="1"/>
          </p:nvSpPr>
          <p:spPr bwMode="gray">
            <a:xfrm flipV="1">
              <a:off x="2053" y="0"/>
              <a:ext cx="107" cy="107"/>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5" name="AutoShape 949"/>
            <p:cNvSpPr>
              <a:spLocks noChangeArrowheads="1"/>
            </p:cNvSpPr>
            <p:nvPr userDrawn="1"/>
          </p:nvSpPr>
          <p:spPr bwMode="gray">
            <a:xfrm flipV="1">
              <a:off x="2322" y="6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6" name="AutoShape 950"/>
            <p:cNvSpPr>
              <a:spLocks noChangeArrowheads="1"/>
            </p:cNvSpPr>
            <p:nvPr userDrawn="1"/>
          </p:nvSpPr>
          <p:spPr bwMode="gray">
            <a:xfrm flipV="1">
              <a:off x="2144" y="5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7" name="AutoShape 951"/>
            <p:cNvSpPr>
              <a:spLocks noChangeArrowheads="1"/>
            </p:cNvSpPr>
            <p:nvPr userDrawn="1"/>
          </p:nvSpPr>
          <p:spPr bwMode="gray">
            <a:xfrm flipV="1">
              <a:off x="2284" y="240"/>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8" name="AutoShape 952"/>
            <p:cNvSpPr>
              <a:spLocks noChangeArrowheads="1"/>
            </p:cNvSpPr>
            <p:nvPr userDrawn="1"/>
          </p:nvSpPr>
          <p:spPr bwMode="gray">
            <a:xfrm>
              <a:off x="2533" y="136"/>
              <a:ext cx="50" cy="50"/>
            </a:xfrm>
            <a:prstGeom prst="roundRect">
              <a:avLst>
                <a:gd name="adj" fmla="val 16667"/>
              </a:avLst>
            </a:prstGeom>
            <a:solidFill>
              <a:schemeClr val="bg1">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09" name="AutoShape 953"/>
            <p:cNvSpPr>
              <a:spLocks noChangeArrowheads="1"/>
            </p:cNvSpPr>
            <p:nvPr userDrawn="1"/>
          </p:nvSpPr>
          <p:spPr bwMode="gray">
            <a:xfrm flipV="1">
              <a:off x="2610" y="210"/>
              <a:ext cx="78" cy="78"/>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0" name="AutoShape 954"/>
            <p:cNvSpPr>
              <a:spLocks noChangeArrowheads="1"/>
            </p:cNvSpPr>
            <p:nvPr userDrawn="1"/>
          </p:nvSpPr>
          <p:spPr bwMode="gray">
            <a:xfrm>
              <a:off x="2628" y="7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1" name="AutoShape 955"/>
            <p:cNvSpPr>
              <a:spLocks noChangeArrowheads="1"/>
            </p:cNvSpPr>
            <p:nvPr userDrawn="1"/>
          </p:nvSpPr>
          <p:spPr bwMode="gray">
            <a:xfrm flipV="1">
              <a:off x="2469" y="209"/>
              <a:ext cx="114" cy="114"/>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2" name="AutoShape 956"/>
            <p:cNvSpPr>
              <a:spLocks noChangeArrowheads="1"/>
            </p:cNvSpPr>
            <p:nvPr userDrawn="1"/>
          </p:nvSpPr>
          <p:spPr bwMode="gray">
            <a:xfrm flipV="1">
              <a:off x="2669" y="37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3" name="AutoShape 957"/>
            <p:cNvSpPr>
              <a:spLocks noChangeArrowheads="1"/>
            </p:cNvSpPr>
            <p:nvPr userDrawn="1"/>
          </p:nvSpPr>
          <p:spPr bwMode="gray">
            <a:xfrm flipV="1">
              <a:off x="2496" y="336"/>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4" name="AutoShape 958"/>
            <p:cNvSpPr>
              <a:spLocks noChangeArrowheads="1"/>
            </p:cNvSpPr>
            <p:nvPr userDrawn="1"/>
          </p:nvSpPr>
          <p:spPr bwMode="gray">
            <a:xfrm flipV="1">
              <a:off x="2693" y="441"/>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5" name="AutoShape 959"/>
            <p:cNvSpPr>
              <a:spLocks noChangeArrowheads="1"/>
            </p:cNvSpPr>
            <p:nvPr userDrawn="1"/>
          </p:nvSpPr>
          <p:spPr bwMode="gray">
            <a:xfrm flipV="1">
              <a:off x="2958" y="37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6" name="AutoShape 960"/>
            <p:cNvSpPr>
              <a:spLocks noChangeArrowheads="1"/>
            </p:cNvSpPr>
            <p:nvPr userDrawn="1"/>
          </p:nvSpPr>
          <p:spPr bwMode="gray">
            <a:xfrm flipV="1">
              <a:off x="3067" y="49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7" name="AutoShape 961"/>
            <p:cNvSpPr>
              <a:spLocks noChangeArrowheads="1"/>
            </p:cNvSpPr>
            <p:nvPr userDrawn="1"/>
          </p:nvSpPr>
          <p:spPr bwMode="gray">
            <a:xfrm>
              <a:off x="2900" y="481"/>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8" name="AutoShape 962"/>
            <p:cNvSpPr>
              <a:spLocks noChangeArrowheads="1"/>
            </p:cNvSpPr>
            <p:nvPr userDrawn="1"/>
          </p:nvSpPr>
          <p:spPr bwMode="gray">
            <a:xfrm flipV="1">
              <a:off x="3267" y="65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19" name="AutoShape 963"/>
            <p:cNvSpPr>
              <a:spLocks noChangeArrowheads="1"/>
            </p:cNvSpPr>
            <p:nvPr userDrawn="1"/>
          </p:nvSpPr>
          <p:spPr bwMode="gray">
            <a:xfrm flipV="1">
              <a:off x="3209" y="46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0" name="AutoShape 964"/>
            <p:cNvSpPr>
              <a:spLocks noChangeArrowheads="1"/>
            </p:cNvSpPr>
            <p:nvPr userDrawn="1"/>
          </p:nvSpPr>
          <p:spPr bwMode="gray">
            <a:xfrm>
              <a:off x="2996" y="385"/>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1" name="AutoShape 965"/>
            <p:cNvSpPr>
              <a:spLocks noChangeArrowheads="1"/>
            </p:cNvSpPr>
            <p:nvPr userDrawn="1"/>
          </p:nvSpPr>
          <p:spPr bwMode="gray">
            <a:xfrm flipV="1">
              <a:off x="2870" y="382"/>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2" name="AutoShape 966"/>
            <p:cNvSpPr>
              <a:spLocks noChangeArrowheads="1"/>
            </p:cNvSpPr>
            <p:nvPr userDrawn="1"/>
          </p:nvSpPr>
          <p:spPr bwMode="gray">
            <a:xfrm flipV="1">
              <a:off x="3032" y="65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3" name="AutoShape 967"/>
            <p:cNvSpPr>
              <a:spLocks noChangeArrowheads="1"/>
            </p:cNvSpPr>
            <p:nvPr userDrawn="1"/>
          </p:nvSpPr>
          <p:spPr bwMode="gray">
            <a:xfrm flipV="1">
              <a:off x="3096" y="823"/>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4" name="AutoShape 968"/>
            <p:cNvSpPr>
              <a:spLocks noChangeArrowheads="1"/>
            </p:cNvSpPr>
            <p:nvPr userDrawn="1"/>
          </p:nvSpPr>
          <p:spPr bwMode="gray">
            <a:xfrm flipV="1">
              <a:off x="2736" y="240"/>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5" name="AutoShape 969"/>
            <p:cNvSpPr>
              <a:spLocks noChangeArrowheads="1"/>
            </p:cNvSpPr>
            <p:nvPr userDrawn="1"/>
          </p:nvSpPr>
          <p:spPr bwMode="gray">
            <a:xfrm>
              <a:off x="3239" y="69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6" name="AutoShape 970"/>
            <p:cNvSpPr>
              <a:spLocks noChangeArrowheads="1"/>
            </p:cNvSpPr>
            <p:nvPr userDrawn="1"/>
          </p:nvSpPr>
          <p:spPr bwMode="gray">
            <a:xfrm flipV="1">
              <a:off x="3301" y="76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7" name="AutoShape 971"/>
            <p:cNvSpPr>
              <a:spLocks noChangeArrowheads="1"/>
            </p:cNvSpPr>
            <p:nvPr userDrawn="1"/>
          </p:nvSpPr>
          <p:spPr bwMode="gray">
            <a:xfrm flipV="1">
              <a:off x="3213" y="76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8" name="AutoShape 972"/>
            <p:cNvSpPr>
              <a:spLocks noChangeArrowheads="1"/>
            </p:cNvSpPr>
            <p:nvPr userDrawn="1"/>
          </p:nvSpPr>
          <p:spPr bwMode="gray">
            <a:xfrm flipH="1" flipV="1">
              <a:off x="2917" y="307"/>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29" name="AutoShape 973"/>
            <p:cNvSpPr>
              <a:spLocks noChangeArrowheads="1"/>
            </p:cNvSpPr>
            <p:nvPr userDrawn="1"/>
          </p:nvSpPr>
          <p:spPr bwMode="gray">
            <a:xfrm flipV="1">
              <a:off x="3448" y="618"/>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0" name="AutoShape 974"/>
            <p:cNvSpPr>
              <a:spLocks noChangeArrowheads="1"/>
            </p:cNvSpPr>
            <p:nvPr userDrawn="1"/>
          </p:nvSpPr>
          <p:spPr bwMode="gray">
            <a:xfrm flipV="1">
              <a:off x="3648" y="809"/>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1" name="AutoShape 975"/>
            <p:cNvSpPr>
              <a:spLocks noChangeArrowheads="1"/>
            </p:cNvSpPr>
            <p:nvPr userDrawn="1"/>
          </p:nvSpPr>
          <p:spPr bwMode="gray">
            <a:xfrm flipV="1">
              <a:off x="3541" y="766"/>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2" name="AutoShape 976"/>
            <p:cNvSpPr>
              <a:spLocks noChangeArrowheads="1"/>
            </p:cNvSpPr>
            <p:nvPr userDrawn="1"/>
          </p:nvSpPr>
          <p:spPr bwMode="gray">
            <a:xfrm flipV="1">
              <a:off x="3733" y="88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3" name="AutoShape 977"/>
            <p:cNvSpPr>
              <a:spLocks noChangeArrowheads="1"/>
            </p:cNvSpPr>
            <p:nvPr userDrawn="1"/>
          </p:nvSpPr>
          <p:spPr bwMode="gray">
            <a:xfrm flipV="1">
              <a:off x="3851" y="1023"/>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4" name="AutoShape 978"/>
            <p:cNvSpPr>
              <a:spLocks noChangeArrowheads="1"/>
            </p:cNvSpPr>
            <p:nvPr userDrawn="1"/>
          </p:nvSpPr>
          <p:spPr bwMode="gray">
            <a:xfrm flipV="1">
              <a:off x="4117" y="1128"/>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5" name="AutoShape 979"/>
            <p:cNvSpPr>
              <a:spLocks noChangeArrowheads="1"/>
            </p:cNvSpPr>
            <p:nvPr userDrawn="1"/>
          </p:nvSpPr>
          <p:spPr bwMode="gray">
            <a:xfrm>
              <a:off x="3994" y="89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6" name="AutoShape 980"/>
            <p:cNvSpPr>
              <a:spLocks noChangeArrowheads="1"/>
            </p:cNvSpPr>
            <p:nvPr userDrawn="1"/>
          </p:nvSpPr>
          <p:spPr bwMode="gray">
            <a:xfrm flipV="1">
              <a:off x="4501" y="135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7" name="AutoShape 981"/>
            <p:cNvSpPr>
              <a:spLocks noChangeArrowheads="1"/>
            </p:cNvSpPr>
            <p:nvPr userDrawn="1"/>
          </p:nvSpPr>
          <p:spPr bwMode="gray">
            <a:xfrm flipV="1">
              <a:off x="3541" y="910"/>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8" name="AutoShape 982"/>
            <p:cNvSpPr>
              <a:spLocks noChangeArrowheads="1"/>
            </p:cNvSpPr>
            <p:nvPr userDrawn="1"/>
          </p:nvSpPr>
          <p:spPr bwMode="gray">
            <a:xfrm flipV="1">
              <a:off x="4165" y="1270"/>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39" name="AutoShape 983"/>
            <p:cNvSpPr>
              <a:spLocks noChangeArrowheads="1"/>
            </p:cNvSpPr>
            <p:nvPr userDrawn="1"/>
          </p:nvSpPr>
          <p:spPr bwMode="gray">
            <a:xfrm flipV="1">
              <a:off x="4056" y="962"/>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0" name="AutoShape 984"/>
            <p:cNvSpPr>
              <a:spLocks noChangeArrowheads="1"/>
            </p:cNvSpPr>
            <p:nvPr userDrawn="1"/>
          </p:nvSpPr>
          <p:spPr bwMode="gray">
            <a:xfrm flipV="1">
              <a:off x="4241" y="98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1" name="AutoShape 985"/>
            <p:cNvSpPr>
              <a:spLocks noChangeArrowheads="1"/>
            </p:cNvSpPr>
            <p:nvPr userDrawn="1"/>
          </p:nvSpPr>
          <p:spPr bwMode="gray">
            <a:xfrm>
              <a:off x="4309" y="138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2" name="AutoShape 986"/>
            <p:cNvSpPr>
              <a:spLocks noChangeArrowheads="1"/>
            </p:cNvSpPr>
            <p:nvPr userDrawn="1"/>
          </p:nvSpPr>
          <p:spPr bwMode="gray">
            <a:xfrm flipV="1">
              <a:off x="4441" y="1147"/>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3" name="AutoShape 987"/>
            <p:cNvSpPr>
              <a:spLocks noChangeArrowheads="1"/>
            </p:cNvSpPr>
            <p:nvPr userDrawn="1"/>
          </p:nvSpPr>
          <p:spPr bwMode="gray">
            <a:xfrm flipV="1">
              <a:off x="4357" y="1006"/>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4" name="AutoShape 988"/>
            <p:cNvSpPr>
              <a:spLocks noChangeArrowheads="1"/>
            </p:cNvSpPr>
            <p:nvPr userDrawn="1"/>
          </p:nvSpPr>
          <p:spPr bwMode="gray">
            <a:xfrm>
              <a:off x="4574" y="112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5" name="AutoShape 989"/>
            <p:cNvSpPr>
              <a:spLocks noChangeArrowheads="1"/>
            </p:cNvSpPr>
            <p:nvPr userDrawn="1"/>
          </p:nvSpPr>
          <p:spPr bwMode="gray">
            <a:xfrm flipV="1">
              <a:off x="3968" y="966"/>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6" name="AutoShape 990"/>
            <p:cNvSpPr>
              <a:spLocks noChangeArrowheads="1"/>
            </p:cNvSpPr>
            <p:nvPr userDrawn="1"/>
          </p:nvSpPr>
          <p:spPr bwMode="gray">
            <a:xfrm flipV="1">
              <a:off x="4415" y="1261"/>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7" name="AutoShape 991"/>
            <p:cNvSpPr>
              <a:spLocks noChangeArrowheads="1"/>
            </p:cNvSpPr>
            <p:nvPr userDrawn="1"/>
          </p:nvSpPr>
          <p:spPr bwMode="gray">
            <a:xfrm flipV="1">
              <a:off x="4615" y="142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8" name="AutoShape 992"/>
            <p:cNvSpPr>
              <a:spLocks noChangeArrowheads="1"/>
            </p:cNvSpPr>
            <p:nvPr userDrawn="1"/>
          </p:nvSpPr>
          <p:spPr bwMode="gray">
            <a:xfrm flipV="1">
              <a:off x="4549" y="1198"/>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49" name="AutoShape 993"/>
            <p:cNvSpPr>
              <a:spLocks noChangeArrowheads="1"/>
            </p:cNvSpPr>
            <p:nvPr userDrawn="1"/>
          </p:nvSpPr>
          <p:spPr bwMode="gray">
            <a:xfrm>
              <a:off x="3733" y="104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0" name="AutoShape 994"/>
            <p:cNvSpPr>
              <a:spLocks noChangeArrowheads="1"/>
            </p:cNvSpPr>
            <p:nvPr userDrawn="1"/>
          </p:nvSpPr>
          <p:spPr bwMode="gray">
            <a:xfrm flipV="1">
              <a:off x="3683" y="67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1" name="AutoShape 995"/>
            <p:cNvSpPr>
              <a:spLocks noChangeArrowheads="1"/>
            </p:cNvSpPr>
            <p:nvPr userDrawn="1"/>
          </p:nvSpPr>
          <p:spPr bwMode="gray">
            <a:xfrm>
              <a:off x="3349" y="61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2" name="AutoShape 996"/>
            <p:cNvSpPr>
              <a:spLocks noChangeArrowheads="1"/>
            </p:cNvSpPr>
            <p:nvPr userDrawn="1"/>
          </p:nvSpPr>
          <p:spPr bwMode="gray">
            <a:xfrm flipV="1">
              <a:off x="4638" y="1098"/>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3" name="AutoShape 997"/>
            <p:cNvSpPr>
              <a:spLocks noChangeArrowheads="1"/>
            </p:cNvSpPr>
            <p:nvPr userDrawn="1"/>
          </p:nvSpPr>
          <p:spPr bwMode="gray">
            <a:xfrm flipV="1">
              <a:off x="4747" y="1216"/>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4" name="AutoShape 998"/>
            <p:cNvSpPr>
              <a:spLocks noChangeArrowheads="1"/>
            </p:cNvSpPr>
            <p:nvPr userDrawn="1"/>
          </p:nvSpPr>
          <p:spPr bwMode="gray">
            <a:xfrm flipV="1">
              <a:off x="4999" y="145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5" name="AutoShape 999"/>
            <p:cNvSpPr>
              <a:spLocks noChangeArrowheads="1"/>
            </p:cNvSpPr>
            <p:nvPr userDrawn="1"/>
          </p:nvSpPr>
          <p:spPr bwMode="gray">
            <a:xfrm flipV="1">
              <a:off x="4889" y="1184"/>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6" name="AutoShape 1000"/>
            <p:cNvSpPr>
              <a:spLocks noChangeArrowheads="1"/>
            </p:cNvSpPr>
            <p:nvPr userDrawn="1"/>
          </p:nvSpPr>
          <p:spPr bwMode="gray">
            <a:xfrm>
              <a:off x="4309" y="124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7" name="AutoShape 1001"/>
            <p:cNvSpPr>
              <a:spLocks noChangeArrowheads="1"/>
            </p:cNvSpPr>
            <p:nvPr userDrawn="1"/>
          </p:nvSpPr>
          <p:spPr bwMode="gray">
            <a:xfrm flipV="1">
              <a:off x="4712" y="1378"/>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8" name="AutoShape 1002"/>
            <p:cNvSpPr>
              <a:spLocks noChangeArrowheads="1"/>
            </p:cNvSpPr>
            <p:nvPr userDrawn="1"/>
          </p:nvSpPr>
          <p:spPr bwMode="gray">
            <a:xfrm flipV="1">
              <a:off x="5064" y="1255"/>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59" name="AutoShape 1003"/>
            <p:cNvSpPr>
              <a:spLocks noChangeArrowheads="1"/>
            </p:cNvSpPr>
            <p:nvPr userDrawn="1"/>
          </p:nvSpPr>
          <p:spPr bwMode="gray">
            <a:xfrm>
              <a:off x="4919" y="1418"/>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0" name="AutoShape 1004"/>
            <p:cNvSpPr>
              <a:spLocks noChangeArrowheads="1"/>
            </p:cNvSpPr>
            <p:nvPr userDrawn="1"/>
          </p:nvSpPr>
          <p:spPr bwMode="gray">
            <a:xfrm flipV="1">
              <a:off x="5269" y="1194"/>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1" name="AutoShape 1005"/>
            <p:cNvSpPr>
              <a:spLocks noChangeArrowheads="1"/>
            </p:cNvSpPr>
            <p:nvPr userDrawn="1"/>
          </p:nvSpPr>
          <p:spPr bwMode="gray">
            <a:xfrm flipV="1">
              <a:off x="5181" y="119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2" name="AutoShape 1006"/>
            <p:cNvSpPr>
              <a:spLocks noChangeArrowheads="1"/>
            </p:cNvSpPr>
            <p:nvPr userDrawn="1"/>
          </p:nvSpPr>
          <p:spPr bwMode="gray">
            <a:xfrm flipV="1">
              <a:off x="5221" y="1368"/>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3" name="AutoShape 1007"/>
            <p:cNvSpPr>
              <a:spLocks noChangeArrowheads="1"/>
            </p:cNvSpPr>
            <p:nvPr userDrawn="1"/>
          </p:nvSpPr>
          <p:spPr bwMode="gray">
            <a:xfrm flipV="1">
              <a:off x="5568" y="1289"/>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4" name="AutoShape 1008"/>
            <p:cNvSpPr>
              <a:spLocks noChangeArrowheads="1"/>
            </p:cNvSpPr>
            <p:nvPr userDrawn="1"/>
          </p:nvSpPr>
          <p:spPr bwMode="gray">
            <a:xfrm flipV="1">
              <a:off x="5461" y="1246"/>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5" name="AutoShape 1009"/>
            <p:cNvSpPr>
              <a:spLocks noChangeArrowheads="1"/>
            </p:cNvSpPr>
            <p:nvPr userDrawn="1"/>
          </p:nvSpPr>
          <p:spPr bwMode="gray">
            <a:xfrm flipV="1">
              <a:off x="5653" y="1366"/>
              <a:ext cx="116" cy="116"/>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6" name="AutoShape 1010"/>
            <p:cNvSpPr>
              <a:spLocks noChangeArrowheads="1"/>
            </p:cNvSpPr>
            <p:nvPr userDrawn="1"/>
          </p:nvSpPr>
          <p:spPr bwMode="gray">
            <a:xfrm flipV="1">
              <a:off x="5461" y="1396"/>
              <a:ext cx="140" cy="14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7" name="AutoShape 1011"/>
            <p:cNvSpPr>
              <a:spLocks noChangeArrowheads="1"/>
            </p:cNvSpPr>
            <p:nvPr userDrawn="1"/>
          </p:nvSpPr>
          <p:spPr bwMode="gray">
            <a:xfrm>
              <a:off x="5507" y="162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8" name="AutoShape 1012"/>
            <p:cNvSpPr>
              <a:spLocks noChangeArrowheads="1"/>
            </p:cNvSpPr>
            <p:nvPr userDrawn="1"/>
          </p:nvSpPr>
          <p:spPr bwMode="gray">
            <a:xfrm flipV="1">
              <a:off x="5363" y="1398"/>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69" name="AutoShape 1013"/>
            <p:cNvSpPr>
              <a:spLocks noChangeArrowheads="1"/>
            </p:cNvSpPr>
            <p:nvPr userDrawn="1"/>
          </p:nvSpPr>
          <p:spPr bwMode="gray">
            <a:xfrm>
              <a:off x="4981" y="138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0" name="AutoShape 1014"/>
            <p:cNvSpPr>
              <a:spLocks noChangeArrowheads="1"/>
            </p:cNvSpPr>
            <p:nvPr userDrawn="1"/>
          </p:nvSpPr>
          <p:spPr bwMode="gray">
            <a:xfrm flipV="1">
              <a:off x="4309" y="111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1" name="AutoShape 1015"/>
            <p:cNvSpPr>
              <a:spLocks noChangeArrowheads="1"/>
            </p:cNvSpPr>
            <p:nvPr userDrawn="1"/>
          </p:nvSpPr>
          <p:spPr bwMode="gray">
            <a:xfrm flipV="1">
              <a:off x="4789" y="111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2" name="AutoShape 1016"/>
            <p:cNvSpPr>
              <a:spLocks noChangeArrowheads="1"/>
            </p:cNvSpPr>
            <p:nvPr userDrawn="1"/>
          </p:nvSpPr>
          <p:spPr bwMode="gray">
            <a:xfrm>
              <a:off x="5007" y="110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3" name="AutoShape 1017"/>
            <p:cNvSpPr>
              <a:spLocks noChangeArrowheads="1"/>
            </p:cNvSpPr>
            <p:nvPr userDrawn="1"/>
          </p:nvSpPr>
          <p:spPr bwMode="gray">
            <a:xfrm flipV="1">
              <a:off x="3877" y="876"/>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4" name="AutoShape 1018"/>
            <p:cNvSpPr>
              <a:spLocks noChangeArrowheads="1"/>
            </p:cNvSpPr>
            <p:nvPr userDrawn="1"/>
          </p:nvSpPr>
          <p:spPr bwMode="gray">
            <a:xfrm>
              <a:off x="3797" y="84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5" name="AutoShape 1019"/>
            <p:cNvSpPr>
              <a:spLocks noChangeArrowheads="1"/>
            </p:cNvSpPr>
            <p:nvPr userDrawn="1"/>
          </p:nvSpPr>
          <p:spPr bwMode="gray">
            <a:xfrm>
              <a:off x="3859" y="808"/>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6" name="AutoShape 1020"/>
            <p:cNvSpPr>
              <a:spLocks noChangeArrowheads="1"/>
            </p:cNvSpPr>
            <p:nvPr userDrawn="1"/>
          </p:nvSpPr>
          <p:spPr bwMode="gray">
            <a:xfrm>
              <a:off x="2986" y="706"/>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7" name="AutoShape 1021"/>
            <p:cNvSpPr>
              <a:spLocks noChangeArrowheads="1"/>
            </p:cNvSpPr>
            <p:nvPr userDrawn="1"/>
          </p:nvSpPr>
          <p:spPr bwMode="gray">
            <a:xfrm>
              <a:off x="2819" y="56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8" name="AutoShape 1022"/>
            <p:cNvSpPr>
              <a:spLocks noChangeArrowheads="1"/>
            </p:cNvSpPr>
            <p:nvPr userDrawn="1"/>
          </p:nvSpPr>
          <p:spPr bwMode="gray">
            <a:xfrm flipV="1">
              <a:off x="2869" y="68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79" name="AutoShape 1023"/>
            <p:cNvSpPr>
              <a:spLocks noChangeArrowheads="1"/>
            </p:cNvSpPr>
            <p:nvPr userDrawn="1"/>
          </p:nvSpPr>
          <p:spPr bwMode="gray">
            <a:xfrm>
              <a:off x="2789" y="65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0" name="AutoShape 1024"/>
            <p:cNvSpPr>
              <a:spLocks noChangeArrowheads="1"/>
            </p:cNvSpPr>
            <p:nvPr userDrawn="1"/>
          </p:nvSpPr>
          <p:spPr bwMode="gray">
            <a:xfrm>
              <a:off x="2851" y="616"/>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1" name="AutoShape 1025"/>
            <p:cNvSpPr>
              <a:spLocks noChangeArrowheads="1"/>
            </p:cNvSpPr>
            <p:nvPr userDrawn="1"/>
          </p:nvSpPr>
          <p:spPr bwMode="gray">
            <a:xfrm>
              <a:off x="5171" y="147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2" name="AutoShape 1026"/>
            <p:cNvSpPr>
              <a:spLocks noChangeArrowheads="1"/>
            </p:cNvSpPr>
            <p:nvPr userDrawn="1"/>
          </p:nvSpPr>
          <p:spPr bwMode="gray">
            <a:xfrm flipV="1">
              <a:off x="5317" y="1500"/>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3" name="AutoShape 1027"/>
            <p:cNvSpPr>
              <a:spLocks noChangeArrowheads="1"/>
            </p:cNvSpPr>
            <p:nvPr userDrawn="1"/>
          </p:nvSpPr>
          <p:spPr bwMode="gray">
            <a:xfrm>
              <a:off x="5141" y="1562"/>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4" name="AutoShape 1028"/>
            <p:cNvSpPr>
              <a:spLocks noChangeArrowheads="1"/>
            </p:cNvSpPr>
            <p:nvPr userDrawn="1"/>
          </p:nvSpPr>
          <p:spPr bwMode="gray">
            <a:xfrm>
              <a:off x="5221" y="1624"/>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5" name="AutoShape 1029"/>
            <p:cNvSpPr>
              <a:spLocks noChangeArrowheads="1"/>
            </p:cNvSpPr>
            <p:nvPr userDrawn="1"/>
          </p:nvSpPr>
          <p:spPr bwMode="gray">
            <a:xfrm flipH="1">
              <a:off x="5027" y="1554"/>
              <a:ext cx="100" cy="10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6" name="AutoShape 1030"/>
            <p:cNvSpPr>
              <a:spLocks noChangeArrowheads="1"/>
            </p:cNvSpPr>
            <p:nvPr userDrawn="1"/>
          </p:nvSpPr>
          <p:spPr bwMode="gray">
            <a:xfrm flipV="1">
              <a:off x="4537" y="966"/>
              <a:ext cx="144" cy="144"/>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7" name="AutoShape 1031"/>
            <p:cNvSpPr>
              <a:spLocks noChangeArrowheads="1"/>
            </p:cNvSpPr>
            <p:nvPr userDrawn="1"/>
          </p:nvSpPr>
          <p:spPr bwMode="gray">
            <a:xfrm flipV="1">
              <a:off x="5075" y="1122"/>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8" name="AutoShape 1032"/>
            <p:cNvSpPr>
              <a:spLocks noChangeArrowheads="1"/>
            </p:cNvSpPr>
            <p:nvPr userDrawn="1"/>
          </p:nvSpPr>
          <p:spPr bwMode="gray">
            <a:xfrm flipV="1">
              <a:off x="4817" y="997"/>
              <a:ext cx="140" cy="140"/>
            </a:xfrm>
            <a:prstGeom prst="roundRect">
              <a:avLst>
                <a:gd name="adj" fmla="val 16667"/>
              </a:avLst>
            </a:prstGeom>
            <a:solidFill>
              <a:schemeClr val="bg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89" name="AutoShape 1033"/>
            <p:cNvSpPr>
              <a:spLocks noChangeArrowheads="1"/>
            </p:cNvSpPr>
            <p:nvPr userDrawn="1"/>
          </p:nvSpPr>
          <p:spPr bwMode="gray">
            <a:xfrm>
              <a:off x="5199" y="985"/>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0" name="AutoShape 1034"/>
            <p:cNvSpPr>
              <a:spLocks noChangeArrowheads="1"/>
            </p:cNvSpPr>
            <p:nvPr userDrawn="1"/>
          </p:nvSpPr>
          <p:spPr bwMode="gray">
            <a:xfrm flipV="1">
              <a:off x="5055" y="909"/>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1" name="AutoShape 1035"/>
            <p:cNvSpPr>
              <a:spLocks noChangeArrowheads="1"/>
            </p:cNvSpPr>
            <p:nvPr userDrawn="1"/>
          </p:nvSpPr>
          <p:spPr bwMode="gray">
            <a:xfrm>
              <a:off x="4585" y="82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2" name="AutoShape 1036"/>
            <p:cNvSpPr>
              <a:spLocks noChangeArrowheads="1"/>
            </p:cNvSpPr>
            <p:nvPr userDrawn="1"/>
          </p:nvSpPr>
          <p:spPr bwMode="gray">
            <a:xfrm flipV="1">
              <a:off x="5441" y="1104"/>
              <a:ext cx="114" cy="114"/>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3" name="AutoShape 1037"/>
            <p:cNvSpPr>
              <a:spLocks noChangeArrowheads="1"/>
            </p:cNvSpPr>
            <p:nvPr userDrawn="1"/>
          </p:nvSpPr>
          <p:spPr bwMode="gray">
            <a:xfrm flipV="1">
              <a:off x="5681" y="1104"/>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4" name="AutoShape 1038"/>
            <p:cNvSpPr>
              <a:spLocks noChangeArrowheads="1"/>
            </p:cNvSpPr>
            <p:nvPr userDrawn="1"/>
          </p:nvSpPr>
          <p:spPr bwMode="gray">
            <a:xfrm>
              <a:off x="2430" y="174"/>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5" name="AutoShape 1039"/>
            <p:cNvSpPr>
              <a:spLocks noChangeArrowheads="1"/>
            </p:cNvSpPr>
            <p:nvPr userDrawn="1"/>
          </p:nvSpPr>
          <p:spPr bwMode="gray">
            <a:xfrm>
              <a:off x="2526" y="78"/>
              <a:ext cx="50" cy="50"/>
            </a:xfrm>
            <a:prstGeom prst="roundRect">
              <a:avLst>
                <a:gd name="adj" fmla="val 16667"/>
              </a:avLst>
            </a:prstGeom>
            <a:solidFill>
              <a:schemeClr val="bg1">
                <a:alpha val="5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6" name="AutoShape 1040"/>
            <p:cNvSpPr>
              <a:spLocks noChangeArrowheads="1"/>
            </p:cNvSpPr>
            <p:nvPr userDrawn="1"/>
          </p:nvSpPr>
          <p:spPr bwMode="gray">
            <a:xfrm flipV="1">
              <a:off x="2400" y="0"/>
              <a:ext cx="78" cy="78"/>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7" name="AutoShape 1041"/>
            <p:cNvSpPr>
              <a:spLocks noChangeArrowheads="1"/>
            </p:cNvSpPr>
            <p:nvPr userDrawn="1"/>
          </p:nvSpPr>
          <p:spPr bwMode="gray">
            <a:xfrm flipH="1" flipV="1">
              <a:off x="2447" y="0"/>
              <a:ext cx="23" cy="23"/>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8" name="AutoShape 1042"/>
            <p:cNvSpPr>
              <a:spLocks noChangeArrowheads="1"/>
            </p:cNvSpPr>
            <p:nvPr userDrawn="1"/>
          </p:nvSpPr>
          <p:spPr bwMode="gray">
            <a:xfrm>
              <a:off x="2496" y="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899" name="AutoShape 1043"/>
            <p:cNvSpPr>
              <a:spLocks noChangeArrowheads="1"/>
            </p:cNvSpPr>
            <p:nvPr userDrawn="1"/>
          </p:nvSpPr>
          <p:spPr bwMode="gray">
            <a:xfrm>
              <a:off x="2352" y="19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0" name="AutoShape 1044"/>
            <p:cNvSpPr>
              <a:spLocks noChangeArrowheads="1"/>
            </p:cNvSpPr>
            <p:nvPr userDrawn="1"/>
          </p:nvSpPr>
          <p:spPr bwMode="gray">
            <a:xfrm flipV="1">
              <a:off x="2250" y="74"/>
              <a:ext cx="78" cy="78"/>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1" name="AutoShape 1045"/>
            <p:cNvSpPr>
              <a:spLocks noChangeArrowheads="1"/>
            </p:cNvSpPr>
            <p:nvPr userDrawn="1"/>
          </p:nvSpPr>
          <p:spPr bwMode="gray">
            <a:xfrm>
              <a:off x="2256" y="0"/>
              <a:ext cx="50" cy="50"/>
            </a:xfrm>
            <a:prstGeom prst="roundRect">
              <a:avLst>
                <a:gd name="adj" fmla="val 16667"/>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2" name="AutoShape 1046"/>
            <p:cNvSpPr>
              <a:spLocks noChangeArrowheads="1"/>
            </p:cNvSpPr>
            <p:nvPr userDrawn="1"/>
          </p:nvSpPr>
          <p:spPr bwMode="gray">
            <a:xfrm>
              <a:off x="3313" y="62"/>
              <a:ext cx="50" cy="50"/>
            </a:xfrm>
            <a:prstGeom prst="roundRect">
              <a:avLst>
                <a:gd name="adj" fmla="val 16667"/>
              </a:avLst>
            </a:prstGeom>
            <a:solidFill>
              <a:schemeClr val="bg1">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3" name="AutoShape 1047"/>
            <p:cNvSpPr>
              <a:spLocks noChangeArrowheads="1"/>
            </p:cNvSpPr>
            <p:nvPr userDrawn="1"/>
          </p:nvSpPr>
          <p:spPr bwMode="gray">
            <a:xfrm flipV="1">
              <a:off x="3352" y="67"/>
              <a:ext cx="78" cy="78"/>
            </a:xfrm>
            <a:prstGeom prst="roundRect">
              <a:avLst>
                <a:gd name="adj" fmla="val 16667"/>
              </a:avLst>
            </a:prstGeom>
            <a:solidFill>
              <a:schemeClr val="bg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4" name="AutoShape 1048"/>
            <p:cNvSpPr>
              <a:spLocks noChangeArrowheads="1"/>
            </p:cNvSpPr>
            <p:nvPr userDrawn="1"/>
          </p:nvSpPr>
          <p:spPr bwMode="gray">
            <a:xfrm>
              <a:off x="3408" y="0"/>
              <a:ext cx="50" cy="50"/>
            </a:xfrm>
            <a:prstGeom prst="roundRect">
              <a:avLst>
                <a:gd name="adj" fmla="val 16667"/>
              </a:avLst>
            </a:prstGeom>
            <a:solidFill>
              <a:schemeClr val="bg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grpSp>
        <p:nvGrpSpPr>
          <p:cNvPr id="1905" name="Group 1049"/>
          <p:cNvGrpSpPr/>
          <p:nvPr userDrawn="1"/>
        </p:nvGrpSpPr>
        <p:grpSpPr bwMode="auto">
          <a:xfrm>
            <a:off x="-17463" y="1295400"/>
            <a:ext cx="9240838" cy="5248275"/>
            <a:chOff x="-17" y="816"/>
            <a:chExt cx="5821" cy="3306"/>
          </a:xfrm>
        </p:grpSpPr>
        <p:sp>
          <p:nvSpPr>
            <p:cNvPr id="1906" name="AutoShape 1050"/>
            <p:cNvSpPr>
              <a:spLocks noChangeArrowheads="1"/>
            </p:cNvSpPr>
            <p:nvPr userDrawn="1"/>
          </p:nvSpPr>
          <p:spPr bwMode="gray">
            <a:xfrm flipV="1">
              <a:off x="-17" y="816"/>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7" name="AutoShape 1051"/>
            <p:cNvSpPr>
              <a:spLocks noChangeArrowheads="1"/>
            </p:cNvSpPr>
            <p:nvPr userDrawn="1"/>
          </p:nvSpPr>
          <p:spPr bwMode="gray">
            <a:xfrm flipV="1">
              <a:off x="47" y="981"/>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8" name="AutoShape 1052"/>
            <p:cNvSpPr>
              <a:spLocks noChangeArrowheads="1"/>
            </p:cNvSpPr>
            <p:nvPr userDrawn="1"/>
          </p:nvSpPr>
          <p:spPr bwMode="gray">
            <a:xfrm flipV="1">
              <a:off x="156" y="1099"/>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09" name="AutoShape 1053"/>
            <p:cNvSpPr>
              <a:spLocks noChangeArrowheads="1"/>
            </p:cNvSpPr>
            <p:nvPr userDrawn="1"/>
          </p:nvSpPr>
          <p:spPr bwMode="gray">
            <a:xfrm>
              <a:off x="190" y="85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0" name="AutoShape 1054"/>
            <p:cNvSpPr>
              <a:spLocks noChangeArrowheads="1"/>
            </p:cNvSpPr>
            <p:nvPr userDrawn="1"/>
          </p:nvSpPr>
          <p:spPr bwMode="gray">
            <a:xfrm flipV="1">
              <a:off x="356" y="1260"/>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1" name="AutoShape 1055"/>
            <p:cNvSpPr>
              <a:spLocks noChangeArrowheads="1"/>
            </p:cNvSpPr>
            <p:nvPr userDrawn="1"/>
          </p:nvSpPr>
          <p:spPr bwMode="gray">
            <a:xfrm flipV="1">
              <a:off x="199" y="1259"/>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2" name="AutoShape 1056"/>
            <p:cNvSpPr>
              <a:spLocks noChangeArrowheads="1"/>
            </p:cNvSpPr>
            <p:nvPr userDrawn="1"/>
          </p:nvSpPr>
          <p:spPr bwMode="gray">
            <a:xfrm flipV="1">
              <a:off x="380" y="1331"/>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3" name="AutoShape 1057"/>
            <p:cNvSpPr>
              <a:spLocks noChangeArrowheads="1"/>
            </p:cNvSpPr>
            <p:nvPr userDrawn="1"/>
          </p:nvSpPr>
          <p:spPr bwMode="gray">
            <a:xfrm flipV="1">
              <a:off x="444" y="1496"/>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4" name="AutoShape 1058"/>
            <p:cNvSpPr>
              <a:spLocks noChangeArrowheads="1"/>
            </p:cNvSpPr>
            <p:nvPr userDrawn="1"/>
          </p:nvSpPr>
          <p:spPr bwMode="gray">
            <a:xfrm flipV="1">
              <a:off x="553" y="1614"/>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5" name="AutoShape 1059"/>
            <p:cNvSpPr>
              <a:spLocks noChangeArrowheads="1"/>
            </p:cNvSpPr>
            <p:nvPr userDrawn="1"/>
          </p:nvSpPr>
          <p:spPr bwMode="gray">
            <a:xfrm>
              <a:off x="587" y="1371"/>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6" name="AutoShape 1060"/>
            <p:cNvSpPr>
              <a:spLocks noChangeArrowheads="1"/>
            </p:cNvSpPr>
            <p:nvPr userDrawn="1"/>
          </p:nvSpPr>
          <p:spPr bwMode="gray">
            <a:xfrm flipV="1">
              <a:off x="753" y="1775"/>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7" name="AutoShape 1061"/>
            <p:cNvSpPr>
              <a:spLocks noChangeArrowheads="1"/>
            </p:cNvSpPr>
            <p:nvPr userDrawn="1"/>
          </p:nvSpPr>
          <p:spPr bwMode="gray">
            <a:xfrm flipV="1">
              <a:off x="695" y="1582"/>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8" name="AutoShape 1062"/>
            <p:cNvSpPr>
              <a:spLocks noChangeArrowheads="1"/>
            </p:cNvSpPr>
            <p:nvPr userDrawn="1"/>
          </p:nvSpPr>
          <p:spPr bwMode="gray">
            <a:xfrm>
              <a:off x="683" y="1275"/>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19" name="AutoShape 1063"/>
            <p:cNvSpPr>
              <a:spLocks noChangeArrowheads="1"/>
            </p:cNvSpPr>
            <p:nvPr userDrawn="1"/>
          </p:nvSpPr>
          <p:spPr bwMode="gray">
            <a:xfrm flipV="1">
              <a:off x="356" y="1500"/>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0" name="AutoShape 1064"/>
            <p:cNvSpPr>
              <a:spLocks noChangeArrowheads="1"/>
            </p:cNvSpPr>
            <p:nvPr userDrawn="1"/>
          </p:nvSpPr>
          <p:spPr bwMode="gray">
            <a:xfrm flipV="1">
              <a:off x="892" y="1824"/>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1" name="AutoShape 1065"/>
            <p:cNvSpPr>
              <a:spLocks noChangeArrowheads="1"/>
            </p:cNvSpPr>
            <p:nvPr userDrawn="1"/>
          </p:nvSpPr>
          <p:spPr bwMode="gray">
            <a:xfrm flipV="1">
              <a:off x="932" y="2058"/>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2" name="AutoShape 1066"/>
            <p:cNvSpPr>
              <a:spLocks noChangeArrowheads="1"/>
            </p:cNvSpPr>
            <p:nvPr userDrawn="1"/>
          </p:nvSpPr>
          <p:spPr bwMode="gray">
            <a:xfrm flipV="1">
              <a:off x="1076" y="2010"/>
              <a:ext cx="114" cy="114"/>
            </a:xfrm>
            <a:prstGeom prst="roundRect">
              <a:avLst>
                <a:gd name="adj" fmla="val 16667"/>
              </a:avLst>
            </a:prstGeom>
            <a:solidFill>
              <a:schemeClr val="accent1">
                <a:alpha val="31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3" name="AutoShape 1067"/>
            <p:cNvSpPr>
              <a:spLocks noChangeArrowheads="1"/>
            </p:cNvSpPr>
            <p:nvPr userDrawn="1"/>
          </p:nvSpPr>
          <p:spPr bwMode="gray">
            <a:xfrm>
              <a:off x="1099" y="186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4" name="AutoShape 1068"/>
            <p:cNvSpPr>
              <a:spLocks noChangeArrowheads="1"/>
            </p:cNvSpPr>
            <p:nvPr userDrawn="1"/>
          </p:nvSpPr>
          <p:spPr bwMode="gray">
            <a:xfrm flipV="1">
              <a:off x="1276" y="2171"/>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5" name="AutoShape 1069"/>
            <p:cNvSpPr>
              <a:spLocks noChangeArrowheads="1"/>
            </p:cNvSpPr>
            <p:nvPr userDrawn="1"/>
          </p:nvSpPr>
          <p:spPr bwMode="gray">
            <a:xfrm flipV="1">
              <a:off x="1119" y="2170"/>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6" name="AutoShape 1070"/>
            <p:cNvSpPr>
              <a:spLocks noChangeArrowheads="1"/>
            </p:cNvSpPr>
            <p:nvPr userDrawn="1"/>
          </p:nvSpPr>
          <p:spPr bwMode="gray">
            <a:xfrm flipV="1">
              <a:off x="1300" y="2242"/>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7" name="AutoShape 1071"/>
            <p:cNvSpPr>
              <a:spLocks noChangeArrowheads="1"/>
            </p:cNvSpPr>
            <p:nvPr userDrawn="1"/>
          </p:nvSpPr>
          <p:spPr bwMode="gray">
            <a:xfrm flipV="1">
              <a:off x="1161" y="1928"/>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8" name="AutoShape 1072"/>
            <p:cNvSpPr>
              <a:spLocks noChangeArrowheads="1"/>
            </p:cNvSpPr>
            <p:nvPr userDrawn="1"/>
          </p:nvSpPr>
          <p:spPr bwMode="gray">
            <a:xfrm flipV="1">
              <a:off x="1270" y="2046"/>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29" name="AutoShape 1073"/>
            <p:cNvSpPr>
              <a:spLocks noChangeArrowheads="1"/>
            </p:cNvSpPr>
            <p:nvPr userDrawn="1"/>
          </p:nvSpPr>
          <p:spPr bwMode="gray">
            <a:xfrm>
              <a:off x="1508" y="2248"/>
              <a:ext cx="50" cy="50"/>
            </a:xfrm>
            <a:prstGeom prst="roundRect">
              <a:avLst>
                <a:gd name="adj" fmla="val 16667"/>
              </a:avLst>
            </a:prstGeom>
            <a:solidFill>
              <a:schemeClr val="accent1">
                <a:alpha val="39999"/>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0" name="AutoShape 1074"/>
            <p:cNvSpPr>
              <a:spLocks noChangeArrowheads="1"/>
            </p:cNvSpPr>
            <p:nvPr userDrawn="1"/>
          </p:nvSpPr>
          <p:spPr bwMode="gray">
            <a:xfrm flipV="1">
              <a:off x="1547" y="2253"/>
              <a:ext cx="78" cy="78"/>
            </a:xfrm>
            <a:prstGeom prst="roundRect">
              <a:avLst>
                <a:gd name="adj" fmla="val 16667"/>
              </a:avLst>
            </a:prstGeom>
            <a:solidFill>
              <a:schemeClr val="accent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1" name="AutoShape 1075"/>
            <p:cNvSpPr>
              <a:spLocks noChangeArrowheads="1"/>
            </p:cNvSpPr>
            <p:nvPr userDrawn="1"/>
          </p:nvSpPr>
          <p:spPr bwMode="gray">
            <a:xfrm flipV="1">
              <a:off x="1412" y="2014"/>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2" name="AutoShape 1076"/>
            <p:cNvSpPr>
              <a:spLocks noChangeArrowheads="1"/>
            </p:cNvSpPr>
            <p:nvPr userDrawn="1"/>
          </p:nvSpPr>
          <p:spPr bwMode="gray">
            <a:xfrm>
              <a:off x="1603" y="218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3" name="AutoShape 1077"/>
            <p:cNvSpPr>
              <a:spLocks noChangeArrowheads="1"/>
            </p:cNvSpPr>
            <p:nvPr userDrawn="1"/>
          </p:nvSpPr>
          <p:spPr bwMode="gray">
            <a:xfrm flipV="1">
              <a:off x="1073" y="1932"/>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4" name="AutoShape 1078"/>
            <p:cNvSpPr>
              <a:spLocks noChangeArrowheads="1"/>
            </p:cNvSpPr>
            <p:nvPr userDrawn="1"/>
          </p:nvSpPr>
          <p:spPr bwMode="gray">
            <a:xfrm flipV="1">
              <a:off x="1444" y="2321"/>
              <a:ext cx="114" cy="114"/>
            </a:xfrm>
            <a:prstGeom prst="roundRect">
              <a:avLst>
                <a:gd name="adj" fmla="val 16667"/>
              </a:avLst>
            </a:prstGeom>
            <a:solidFill>
              <a:schemeClr val="accent1">
                <a:alpha val="7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5" name="AutoShape 1079"/>
            <p:cNvSpPr>
              <a:spLocks noChangeArrowheads="1"/>
            </p:cNvSpPr>
            <p:nvPr userDrawn="1"/>
          </p:nvSpPr>
          <p:spPr bwMode="gray">
            <a:xfrm flipV="1">
              <a:off x="1644" y="2482"/>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6" name="AutoShape 1080"/>
            <p:cNvSpPr>
              <a:spLocks noChangeArrowheads="1"/>
            </p:cNvSpPr>
            <p:nvPr userDrawn="1"/>
          </p:nvSpPr>
          <p:spPr bwMode="gray">
            <a:xfrm flipV="1">
              <a:off x="1487" y="2481"/>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7" name="AutoShape 1081"/>
            <p:cNvSpPr>
              <a:spLocks noChangeArrowheads="1"/>
            </p:cNvSpPr>
            <p:nvPr userDrawn="1"/>
          </p:nvSpPr>
          <p:spPr bwMode="gray">
            <a:xfrm flipV="1">
              <a:off x="1668" y="2553"/>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8" name="AutoShape 1082"/>
            <p:cNvSpPr>
              <a:spLocks noChangeArrowheads="1"/>
            </p:cNvSpPr>
            <p:nvPr userDrawn="1"/>
          </p:nvSpPr>
          <p:spPr bwMode="gray">
            <a:xfrm flipV="1">
              <a:off x="1933" y="2490"/>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39" name="AutoShape 1083"/>
            <p:cNvSpPr>
              <a:spLocks noChangeArrowheads="1"/>
            </p:cNvSpPr>
            <p:nvPr userDrawn="1"/>
          </p:nvSpPr>
          <p:spPr bwMode="gray">
            <a:xfrm flipV="1">
              <a:off x="2042" y="2608"/>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0" name="AutoShape 1084"/>
            <p:cNvSpPr>
              <a:spLocks noChangeArrowheads="1"/>
            </p:cNvSpPr>
            <p:nvPr userDrawn="1"/>
          </p:nvSpPr>
          <p:spPr bwMode="gray">
            <a:xfrm>
              <a:off x="1875" y="2593"/>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1" name="AutoShape 1085"/>
            <p:cNvSpPr>
              <a:spLocks noChangeArrowheads="1"/>
            </p:cNvSpPr>
            <p:nvPr userDrawn="1"/>
          </p:nvSpPr>
          <p:spPr bwMode="gray">
            <a:xfrm flipV="1">
              <a:off x="2242" y="2769"/>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2" name="AutoShape 1086"/>
            <p:cNvSpPr>
              <a:spLocks noChangeArrowheads="1"/>
            </p:cNvSpPr>
            <p:nvPr userDrawn="1"/>
          </p:nvSpPr>
          <p:spPr bwMode="gray">
            <a:xfrm flipV="1">
              <a:off x="2184" y="2576"/>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3" name="AutoShape 1087"/>
            <p:cNvSpPr>
              <a:spLocks noChangeArrowheads="1"/>
            </p:cNvSpPr>
            <p:nvPr userDrawn="1"/>
          </p:nvSpPr>
          <p:spPr bwMode="gray">
            <a:xfrm>
              <a:off x="1971" y="2497"/>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4" name="AutoShape 1088"/>
            <p:cNvSpPr>
              <a:spLocks noChangeArrowheads="1"/>
            </p:cNvSpPr>
            <p:nvPr userDrawn="1"/>
          </p:nvSpPr>
          <p:spPr bwMode="gray">
            <a:xfrm flipV="1">
              <a:off x="1845" y="2494"/>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5" name="AutoShape 1089"/>
            <p:cNvSpPr>
              <a:spLocks noChangeArrowheads="1"/>
            </p:cNvSpPr>
            <p:nvPr userDrawn="1"/>
          </p:nvSpPr>
          <p:spPr bwMode="gray">
            <a:xfrm flipV="1">
              <a:off x="2007" y="2770"/>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6" name="AutoShape 1090"/>
            <p:cNvSpPr>
              <a:spLocks noChangeArrowheads="1"/>
            </p:cNvSpPr>
            <p:nvPr userDrawn="1"/>
          </p:nvSpPr>
          <p:spPr bwMode="gray">
            <a:xfrm flipV="1">
              <a:off x="2071" y="2935"/>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7" name="AutoShape 1091"/>
            <p:cNvSpPr>
              <a:spLocks noChangeArrowheads="1"/>
            </p:cNvSpPr>
            <p:nvPr userDrawn="1"/>
          </p:nvSpPr>
          <p:spPr bwMode="gray">
            <a:xfrm flipV="1">
              <a:off x="1700" y="2376"/>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8" name="AutoShape 1092"/>
            <p:cNvSpPr>
              <a:spLocks noChangeArrowheads="1"/>
            </p:cNvSpPr>
            <p:nvPr userDrawn="1"/>
          </p:nvSpPr>
          <p:spPr bwMode="gray">
            <a:xfrm>
              <a:off x="2214" y="281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49" name="AutoShape 1093"/>
            <p:cNvSpPr>
              <a:spLocks noChangeArrowheads="1"/>
            </p:cNvSpPr>
            <p:nvPr userDrawn="1"/>
          </p:nvSpPr>
          <p:spPr bwMode="gray">
            <a:xfrm flipV="1">
              <a:off x="2276" y="2874"/>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0" name="AutoShape 1094"/>
            <p:cNvSpPr>
              <a:spLocks noChangeArrowheads="1"/>
            </p:cNvSpPr>
            <p:nvPr userDrawn="1"/>
          </p:nvSpPr>
          <p:spPr bwMode="gray">
            <a:xfrm flipV="1">
              <a:off x="2188" y="2878"/>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1" name="AutoShape 1095"/>
            <p:cNvSpPr>
              <a:spLocks noChangeArrowheads="1"/>
            </p:cNvSpPr>
            <p:nvPr userDrawn="1"/>
          </p:nvSpPr>
          <p:spPr bwMode="gray">
            <a:xfrm flipH="1" flipV="1">
              <a:off x="1892" y="2419"/>
              <a:ext cx="23" cy="23"/>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2" name="AutoShape 1096"/>
            <p:cNvSpPr>
              <a:spLocks noChangeArrowheads="1"/>
            </p:cNvSpPr>
            <p:nvPr userDrawn="1"/>
          </p:nvSpPr>
          <p:spPr bwMode="gray">
            <a:xfrm>
              <a:off x="932" y="172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3" name="AutoShape 1097"/>
            <p:cNvSpPr>
              <a:spLocks noChangeArrowheads="1"/>
            </p:cNvSpPr>
            <p:nvPr userDrawn="1"/>
          </p:nvSpPr>
          <p:spPr bwMode="gray">
            <a:xfrm flipV="1">
              <a:off x="788" y="1644"/>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4" name="AutoShape 1098"/>
            <p:cNvSpPr>
              <a:spLocks noChangeArrowheads="1"/>
            </p:cNvSpPr>
            <p:nvPr userDrawn="1"/>
          </p:nvSpPr>
          <p:spPr bwMode="gray">
            <a:xfrm flipV="1">
              <a:off x="2423" y="2730"/>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5" name="AutoShape 1099"/>
            <p:cNvSpPr>
              <a:spLocks noChangeArrowheads="1"/>
            </p:cNvSpPr>
            <p:nvPr userDrawn="1"/>
          </p:nvSpPr>
          <p:spPr bwMode="gray">
            <a:xfrm flipV="1">
              <a:off x="2623" y="2921"/>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6" name="AutoShape 1100"/>
            <p:cNvSpPr>
              <a:spLocks noChangeArrowheads="1"/>
            </p:cNvSpPr>
            <p:nvPr userDrawn="1"/>
          </p:nvSpPr>
          <p:spPr bwMode="gray">
            <a:xfrm flipV="1">
              <a:off x="2516" y="2878"/>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7" name="AutoShape 1101"/>
            <p:cNvSpPr>
              <a:spLocks noChangeArrowheads="1"/>
            </p:cNvSpPr>
            <p:nvPr userDrawn="1"/>
          </p:nvSpPr>
          <p:spPr bwMode="gray">
            <a:xfrm flipV="1">
              <a:off x="2708" y="2998"/>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8" name="AutoShape 1102"/>
            <p:cNvSpPr>
              <a:spLocks noChangeArrowheads="1"/>
            </p:cNvSpPr>
            <p:nvPr userDrawn="1"/>
          </p:nvSpPr>
          <p:spPr bwMode="gray">
            <a:xfrm flipV="1">
              <a:off x="2826" y="3135"/>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59" name="AutoShape 1103"/>
            <p:cNvSpPr>
              <a:spLocks noChangeArrowheads="1"/>
            </p:cNvSpPr>
            <p:nvPr userDrawn="1"/>
          </p:nvSpPr>
          <p:spPr bwMode="gray">
            <a:xfrm flipV="1">
              <a:off x="3092" y="3240"/>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0" name="AutoShape 1104"/>
            <p:cNvSpPr>
              <a:spLocks noChangeArrowheads="1"/>
            </p:cNvSpPr>
            <p:nvPr userDrawn="1"/>
          </p:nvSpPr>
          <p:spPr bwMode="gray">
            <a:xfrm>
              <a:off x="2969" y="301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1" name="AutoShape 1105"/>
            <p:cNvSpPr>
              <a:spLocks noChangeArrowheads="1"/>
            </p:cNvSpPr>
            <p:nvPr userDrawn="1"/>
          </p:nvSpPr>
          <p:spPr bwMode="gray">
            <a:xfrm flipV="1">
              <a:off x="3476" y="3468"/>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2" name="AutoShape 1106"/>
            <p:cNvSpPr>
              <a:spLocks noChangeArrowheads="1"/>
            </p:cNvSpPr>
            <p:nvPr userDrawn="1"/>
          </p:nvSpPr>
          <p:spPr bwMode="gray">
            <a:xfrm flipV="1">
              <a:off x="2516" y="3022"/>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3" name="AutoShape 1107"/>
            <p:cNvSpPr>
              <a:spLocks noChangeArrowheads="1"/>
            </p:cNvSpPr>
            <p:nvPr userDrawn="1"/>
          </p:nvSpPr>
          <p:spPr bwMode="gray">
            <a:xfrm flipV="1">
              <a:off x="3140" y="3382"/>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4" name="AutoShape 1108"/>
            <p:cNvSpPr>
              <a:spLocks noChangeArrowheads="1"/>
            </p:cNvSpPr>
            <p:nvPr userDrawn="1"/>
          </p:nvSpPr>
          <p:spPr bwMode="gray">
            <a:xfrm flipV="1">
              <a:off x="3031" y="3074"/>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5" name="AutoShape 1109"/>
            <p:cNvSpPr>
              <a:spLocks noChangeArrowheads="1"/>
            </p:cNvSpPr>
            <p:nvPr userDrawn="1"/>
          </p:nvSpPr>
          <p:spPr bwMode="gray">
            <a:xfrm flipV="1">
              <a:off x="3216" y="3098"/>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6" name="AutoShape 1110"/>
            <p:cNvSpPr>
              <a:spLocks noChangeArrowheads="1"/>
            </p:cNvSpPr>
            <p:nvPr userDrawn="1"/>
          </p:nvSpPr>
          <p:spPr bwMode="gray">
            <a:xfrm>
              <a:off x="3284" y="349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7" name="AutoShape 1111"/>
            <p:cNvSpPr>
              <a:spLocks noChangeArrowheads="1"/>
            </p:cNvSpPr>
            <p:nvPr userDrawn="1"/>
          </p:nvSpPr>
          <p:spPr bwMode="gray">
            <a:xfrm flipV="1">
              <a:off x="3416" y="3259"/>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8" name="AutoShape 1112"/>
            <p:cNvSpPr>
              <a:spLocks noChangeArrowheads="1"/>
            </p:cNvSpPr>
            <p:nvPr userDrawn="1"/>
          </p:nvSpPr>
          <p:spPr bwMode="gray">
            <a:xfrm flipV="1">
              <a:off x="3332" y="3118"/>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69" name="AutoShape 1113"/>
            <p:cNvSpPr>
              <a:spLocks noChangeArrowheads="1"/>
            </p:cNvSpPr>
            <p:nvPr userDrawn="1"/>
          </p:nvSpPr>
          <p:spPr bwMode="gray">
            <a:xfrm>
              <a:off x="3549" y="3238"/>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0" name="AutoShape 1114"/>
            <p:cNvSpPr>
              <a:spLocks noChangeArrowheads="1"/>
            </p:cNvSpPr>
            <p:nvPr userDrawn="1"/>
          </p:nvSpPr>
          <p:spPr bwMode="gray">
            <a:xfrm flipV="1">
              <a:off x="2943" y="3078"/>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1" name="AutoShape 1115"/>
            <p:cNvSpPr>
              <a:spLocks noChangeArrowheads="1"/>
            </p:cNvSpPr>
            <p:nvPr userDrawn="1"/>
          </p:nvSpPr>
          <p:spPr bwMode="gray">
            <a:xfrm flipV="1">
              <a:off x="3390" y="3373"/>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2" name="AutoShape 1116"/>
            <p:cNvSpPr>
              <a:spLocks noChangeArrowheads="1"/>
            </p:cNvSpPr>
            <p:nvPr userDrawn="1"/>
          </p:nvSpPr>
          <p:spPr bwMode="gray">
            <a:xfrm flipV="1">
              <a:off x="3590" y="3534"/>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3" name="AutoShape 1117"/>
            <p:cNvSpPr>
              <a:spLocks noChangeArrowheads="1"/>
            </p:cNvSpPr>
            <p:nvPr userDrawn="1"/>
          </p:nvSpPr>
          <p:spPr bwMode="gray">
            <a:xfrm flipV="1">
              <a:off x="3524" y="3310"/>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4" name="AutoShape 1118"/>
            <p:cNvSpPr>
              <a:spLocks noChangeArrowheads="1"/>
            </p:cNvSpPr>
            <p:nvPr userDrawn="1"/>
          </p:nvSpPr>
          <p:spPr bwMode="gray">
            <a:xfrm>
              <a:off x="2708" y="316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5" name="AutoShape 1119"/>
            <p:cNvSpPr>
              <a:spLocks noChangeArrowheads="1"/>
            </p:cNvSpPr>
            <p:nvPr userDrawn="1"/>
          </p:nvSpPr>
          <p:spPr bwMode="gray">
            <a:xfrm flipV="1">
              <a:off x="2658" y="2790"/>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6" name="AutoShape 1120"/>
            <p:cNvSpPr>
              <a:spLocks noChangeArrowheads="1"/>
            </p:cNvSpPr>
            <p:nvPr userDrawn="1"/>
          </p:nvSpPr>
          <p:spPr bwMode="gray">
            <a:xfrm>
              <a:off x="2324" y="2728"/>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7" name="AutoShape 1121"/>
            <p:cNvSpPr>
              <a:spLocks noChangeArrowheads="1"/>
            </p:cNvSpPr>
            <p:nvPr userDrawn="1"/>
          </p:nvSpPr>
          <p:spPr bwMode="gray">
            <a:xfrm flipV="1">
              <a:off x="3613" y="3210"/>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8" name="AutoShape 1122"/>
            <p:cNvSpPr>
              <a:spLocks noChangeArrowheads="1"/>
            </p:cNvSpPr>
            <p:nvPr userDrawn="1"/>
          </p:nvSpPr>
          <p:spPr bwMode="gray">
            <a:xfrm flipV="1">
              <a:off x="3722" y="3328"/>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79" name="AutoShape 1123"/>
            <p:cNvSpPr>
              <a:spLocks noChangeArrowheads="1"/>
            </p:cNvSpPr>
            <p:nvPr userDrawn="1"/>
          </p:nvSpPr>
          <p:spPr bwMode="gray">
            <a:xfrm flipV="1">
              <a:off x="3974" y="3564"/>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0" name="AutoShape 1124"/>
            <p:cNvSpPr>
              <a:spLocks noChangeArrowheads="1"/>
            </p:cNvSpPr>
            <p:nvPr userDrawn="1"/>
          </p:nvSpPr>
          <p:spPr bwMode="gray">
            <a:xfrm flipV="1">
              <a:off x="3864" y="3296"/>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1" name="AutoShape 1125"/>
            <p:cNvSpPr>
              <a:spLocks noChangeArrowheads="1"/>
            </p:cNvSpPr>
            <p:nvPr userDrawn="1"/>
          </p:nvSpPr>
          <p:spPr bwMode="gray">
            <a:xfrm>
              <a:off x="3284" y="3352"/>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2" name="AutoShape 1126"/>
            <p:cNvSpPr>
              <a:spLocks noChangeArrowheads="1"/>
            </p:cNvSpPr>
            <p:nvPr userDrawn="1"/>
          </p:nvSpPr>
          <p:spPr bwMode="gray">
            <a:xfrm flipV="1">
              <a:off x="3687" y="3490"/>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3" name="AutoShape 1127"/>
            <p:cNvSpPr>
              <a:spLocks noChangeArrowheads="1"/>
            </p:cNvSpPr>
            <p:nvPr userDrawn="1"/>
          </p:nvSpPr>
          <p:spPr bwMode="gray">
            <a:xfrm flipV="1">
              <a:off x="4039" y="3367"/>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4" name="AutoShape 1128"/>
            <p:cNvSpPr>
              <a:spLocks noChangeArrowheads="1"/>
            </p:cNvSpPr>
            <p:nvPr userDrawn="1"/>
          </p:nvSpPr>
          <p:spPr bwMode="gray">
            <a:xfrm>
              <a:off x="3894" y="353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5" name="AutoShape 1129"/>
            <p:cNvSpPr>
              <a:spLocks noChangeArrowheads="1"/>
            </p:cNvSpPr>
            <p:nvPr userDrawn="1"/>
          </p:nvSpPr>
          <p:spPr bwMode="gray">
            <a:xfrm flipV="1">
              <a:off x="4244" y="3306"/>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6" name="AutoShape 1130"/>
            <p:cNvSpPr>
              <a:spLocks noChangeArrowheads="1"/>
            </p:cNvSpPr>
            <p:nvPr userDrawn="1"/>
          </p:nvSpPr>
          <p:spPr bwMode="gray">
            <a:xfrm flipV="1">
              <a:off x="4156" y="3310"/>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7" name="AutoShape 1131"/>
            <p:cNvSpPr>
              <a:spLocks noChangeArrowheads="1"/>
            </p:cNvSpPr>
            <p:nvPr userDrawn="1"/>
          </p:nvSpPr>
          <p:spPr bwMode="gray">
            <a:xfrm flipV="1">
              <a:off x="4196" y="3480"/>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8" name="AutoShape 1132"/>
            <p:cNvSpPr>
              <a:spLocks noChangeArrowheads="1"/>
            </p:cNvSpPr>
            <p:nvPr userDrawn="1"/>
          </p:nvSpPr>
          <p:spPr bwMode="gray">
            <a:xfrm flipV="1">
              <a:off x="4543" y="3401"/>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89" name="AutoShape 1133"/>
            <p:cNvSpPr>
              <a:spLocks noChangeArrowheads="1"/>
            </p:cNvSpPr>
            <p:nvPr userDrawn="1"/>
          </p:nvSpPr>
          <p:spPr bwMode="gray">
            <a:xfrm flipV="1">
              <a:off x="4436" y="3358"/>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0" name="AutoShape 1134"/>
            <p:cNvSpPr>
              <a:spLocks noChangeArrowheads="1"/>
            </p:cNvSpPr>
            <p:nvPr userDrawn="1"/>
          </p:nvSpPr>
          <p:spPr bwMode="gray">
            <a:xfrm flipV="1">
              <a:off x="4628" y="3478"/>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1" name="AutoShape 1135"/>
            <p:cNvSpPr>
              <a:spLocks noChangeArrowheads="1"/>
            </p:cNvSpPr>
            <p:nvPr userDrawn="1"/>
          </p:nvSpPr>
          <p:spPr bwMode="gray">
            <a:xfrm flipV="1">
              <a:off x="4746" y="3615"/>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2" name="AutoShape 1136"/>
            <p:cNvSpPr>
              <a:spLocks noChangeArrowheads="1"/>
            </p:cNvSpPr>
            <p:nvPr userDrawn="1"/>
          </p:nvSpPr>
          <p:spPr bwMode="gray">
            <a:xfrm>
              <a:off x="4889" y="349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3" name="AutoShape 1137"/>
            <p:cNvSpPr>
              <a:spLocks noChangeArrowheads="1"/>
            </p:cNvSpPr>
            <p:nvPr userDrawn="1"/>
          </p:nvSpPr>
          <p:spPr bwMode="gray">
            <a:xfrm flipV="1">
              <a:off x="4436" y="3508"/>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4" name="AutoShape 1138"/>
            <p:cNvSpPr>
              <a:spLocks noChangeArrowheads="1"/>
            </p:cNvSpPr>
            <p:nvPr userDrawn="1"/>
          </p:nvSpPr>
          <p:spPr bwMode="gray">
            <a:xfrm flipV="1">
              <a:off x="4951" y="3554"/>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5" name="AutoShape 1139"/>
            <p:cNvSpPr>
              <a:spLocks noChangeArrowheads="1"/>
            </p:cNvSpPr>
            <p:nvPr userDrawn="1"/>
          </p:nvSpPr>
          <p:spPr bwMode="gray">
            <a:xfrm flipV="1">
              <a:off x="4863" y="3558"/>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6" name="AutoShape 1140"/>
            <p:cNvSpPr>
              <a:spLocks noChangeArrowheads="1"/>
            </p:cNvSpPr>
            <p:nvPr userDrawn="1"/>
          </p:nvSpPr>
          <p:spPr bwMode="gray">
            <a:xfrm>
              <a:off x="4482" y="373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7" name="AutoShape 1141"/>
            <p:cNvSpPr>
              <a:spLocks noChangeArrowheads="1"/>
            </p:cNvSpPr>
            <p:nvPr userDrawn="1"/>
          </p:nvSpPr>
          <p:spPr bwMode="gray">
            <a:xfrm flipV="1">
              <a:off x="4338" y="3510"/>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8" name="AutoShape 1142"/>
            <p:cNvSpPr>
              <a:spLocks noChangeArrowheads="1"/>
            </p:cNvSpPr>
            <p:nvPr userDrawn="1"/>
          </p:nvSpPr>
          <p:spPr bwMode="gray">
            <a:xfrm>
              <a:off x="3956" y="3496"/>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1999" name="AutoShape 1143"/>
            <p:cNvSpPr>
              <a:spLocks noChangeArrowheads="1"/>
            </p:cNvSpPr>
            <p:nvPr userDrawn="1"/>
          </p:nvSpPr>
          <p:spPr bwMode="gray">
            <a:xfrm flipV="1">
              <a:off x="3284" y="3228"/>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0" name="AutoShape 1144"/>
            <p:cNvSpPr>
              <a:spLocks noChangeArrowheads="1"/>
            </p:cNvSpPr>
            <p:nvPr userDrawn="1"/>
          </p:nvSpPr>
          <p:spPr bwMode="gray">
            <a:xfrm flipV="1">
              <a:off x="4944" y="3360"/>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1" name="AutoShape 1145"/>
            <p:cNvSpPr>
              <a:spLocks noChangeArrowheads="1"/>
            </p:cNvSpPr>
            <p:nvPr userDrawn="1"/>
          </p:nvSpPr>
          <p:spPr bwMode="gray">
            <a:xfrm flipV="1">
              <a:off x="5156" y="3672"/>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2" name="AutoShape 1146"/>
            <p:cNvSpPr>
              <a:spLocks noChangeArrowheads="1"/>
            </p:cNvSpPr>
            <p:nvPr userDrawn="1"/>
          </p:nvSpPr>
          <p:spPr bwMode="gray">
            <a:xfrm flipV="1">
              <a:off x="5252" y="3393"/>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3" name="AutoShape 1147"/>
            <p:cNvSpPr>
              <a:spLocks noChangeArrowheads="1"/>
            </p:cNvSpPr>
            <p:nvPr userDrawn="1"/>
          </p:nvSpPr>
          <p:spPr bwMode="gray">
            <a:xfrm flipV="1">
              <a:off x="5145" y="3350"/>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4" name="AutoShape 1148"/>
            <p:cNvSpPr>
              <a:spLocks noChangeArrowheads="1"/>
            </p:cNvSpPr>
            <p:nvPr userDrawn="1"/>
          </p:nvSpPr>
          <p:spPr bwMode="gray">
            <a:xfrm flipV="1">
              <a:off x="5337" y="3470"/>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5" name="AutoShape 1149"/>
            <p:cNvSpPr>
              <a:spLocks noChangeArrowheads="1"/>
            </p:cNvSpPr>
            <p:nvPr userDrawn="1"/>
          </p:nvSpPr>
          <p:spPr bwMode="gray">
            <a:xfrm flipV="1">
              <a:off x="5455" y="3607"/>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6" name="AutoShape 1150"/>
            <p:cNvSpPr>
              <a:spLocks noChangeArrowheads="1"/>
            </p:cNvSpPr>
            <p:nvPr userDrawn="1"/>
          </p:nvSpPr>
          <p:spPr bwMode="gray">
            <a:xfrm>
              <a:off x="5598" y="3482"/>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7" name="AutoShape 1151"/>
            <p:cNvSpPr>
              <a:spLocks noChangeArrowheads="1"/>
            </p:cNvSpPr>
            <p:nvPr userDrawn="1"/>
          </p:nvSpPr>
          <p:spPr bwMode="gray">
            <a:xfrm flipV="1">
              <a:off x="5145" y="3494"/>
              <a:ext cx="140" cy="14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8" name="AutoShape 1152"/>
            <p:cNvSpPr>
              <a:spLocks noChangeArrowheads="1"/>
            </p:cNvSpPr>
            <p:nvPr userDrawn="1"/>
          </p:nvSpPr>
          <p:spPr bwMode="gray">
            <a:xfrm flipV="1">
              <a:off x="5660" y="3546"/>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09" name="AutoShape 1153"/>
            <p:cNvSpPr>
              <a:spLocks noChangeArrowheads="1"/>
            </p:cNvSpPr>
            <p:nvPr userDrawn="1"/>
          </p:nvSpPr>
          <p:spPr bwMode="gray">
            <a:xfrm flipV="1">
              <a:off x="5572" y="3550"/>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0" name="AutoShape 1154"/>
            <p:cNvSpPr>
              <a:spLocks noChangeArrowheads="1"/>
            </p:cNvSpPr>
            <p:nvPr userDrawn="1"/>
          </p:nvSpPr>
          <p:spPr bwMode="gray">
            <a:xfrm>
              <a:off x="5431" y="3338"/>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1" name="AutoShape 1155"/>
            <p:cNvSpPr>
              <a:spLocks noChangeArrowheads="1"/>
            </p:cNvSpPr>
            <p:nvPr userDrawn="1"/>
          </p:nvSpPr>
          <p:spPr bwMode="gray">
            <a:xfrm flipV="1">
              <a:off x="5287" y="3262"/>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2" name="AutoShape 1156"/>
            <p:cNvSpPr>
              <a:spLocks noChangeArrowheads="1"/>
            </p:cNvSpPr>
            <p:nvPr userDrawn="1"/>
          </p:nvSpPr>
          <p:spPr bwMode="gray">
            <a:xfrm>
              <a:off x="4953" y="320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3" name="AutoShape 1157"/>
            <p:cNvSpPr>
              <a:spLocks noChangeArrowheads="1"/>
            </p:cNvSpPr>
            <p:nvPr userDrawn="1"/>
          </p:nvSpPr>
          <p:spPr bwMode="gray">
            <a:xfrm flipV="1">
              <a:off x="3764" y="3228"/>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4" name="AutoShape 1158"/>
            <p:cNvSpPr>
              <a:spLocks noChangeArrowheads="1"/>
            </p:cNvSpPr>
            <p:nvPr userDrawn="1"/>
          </p:nvSpPr>
          <p:spPr bwMode="gray">
            <a:xfrm>
              <a:off x="3982" y="321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5" name="AutoShape 1159"/>
            <p:cNvSpPr>
              <a:spLocks noChangeArrowheads="1"/>
            </p:cNvSpPr>
            <p:nvPr userDrawn="1"/>
          </p:nvSpPr>
          <p:spPr bwMode="gray">
            <a:xfrm flipV="1">
              <a:off x="2852" y="2988"/>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6" name="AutoShape 1160"/>
            <p:cNvSpPr>
              <a:spLocks noChangeArrowheads="1"/>
            </p:cNvSpPr>
            <p:nvPr userDrawn="1"/>
          </p:nvSpPr>
          <p:spPr bwMode="gray">
            <a:xfrm>
              <a:off x="2772" y="295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7" name="AutoShape 1161"/>
            <p:cNvSpPr>
              <a:spLocks noChangeArrowheads="1"/>
            </p:cNvSpPr>
            <p:nvPr userDrawn="1"/>
          </p:nvSpPr>
          <p:spPr bwMode="gray">
            <a:xfrm>
              <a:off x="2834" y="2920"/>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8" name="AutoShape 1162"/>
            <p:cNvSpPr>
              <a:spLocks noChangeArrowheads="1"/>
            </p:cNvSpPr>
            <p:nvPr userDrawn="1"/>
          </p:nvSpPr>
          <p:spPr bwMode="gray">
            <a:xfrm>
              <a:off x="1961" y="2818"/>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19" name="AutoShape 1163"/>
            <p:cNvSpPr>
              <a:spLocks noChangeArrowheads="1"/>
            </p:cNvSpPr>
            <p:nvPr userDrawn="1"/>
          </p:nvSpPr>
          <p:spPr bwMode="gray">
            <a:xfrm>
              <a:off x="1794" y="267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0" name="AutoShape 1164"/>
            <p:cNvSpPr>
              <a:spLocks noChangeArrowheads="1"/>
            </p:cNvSpPr>
            <p:nvPr userDrawn="1"/>
          </p:nvSpPr>
          <p:spPr bwMode="gray">
            <a:xfrm flipV="1">
              <a:off x="1844" y="2796"/>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1" name="AutoShape 1165"/>
            <p:cNvSpPr>
              <a:spLocks noChangeArrowheads="1"/>
            </p:cNvSpPr>
            <p:nvPr userDrawn="1"/>
          </p:nvSpPr>
          <p:spPr bwMode="gray">
            <a:xfrm>
              <a:off x="1764" y="2762"/>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2" name="AutoShape 1166"/>
            <p:cNvSpPr>
              <a:spLocks noChangeArrowheads="1"/>
            </p:cNvSpPr>
            <p:nvPr userDrawn="1"/>
          </p:nvSpPr>
          <p:spPr bwMode="gray">
            <a:xfrm>
              <a:off x="1826" y="2728"/>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3" name="AutoShape 1167"/>
            <p:cNvSpPr>
              <a:spLocks noChangeArrowheads="1"/>
            </p:cNvSpPr>
            <p:nvPr userDrawn="1"/>
          </p:nvSpPr>
          <p:spPr bwMode="gray">
            <a:xfrm flipV="1">
              <a:off x="5588" y="4006"/>
              <a:ext cx="116" cy="11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4" name="AutoShape 1168"/>
            <p:cNvSpPr>
              <a:spLocks noChangeArrowheads="1"/>
            </p:cNvSpPr>
            <p:nvPr userDrawn="1"/>
          </p:nvSpPr>
          <p:spPr bwMode="gray">
            <a:xfrm>
              <a:off x="5682" y="387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5" name="AutoShape 1169"/>
            <p:cNvSpPr>
              <a:spLocks noChangeArrowheads="1"/>
            </p:cNvSpPr>
            <p:nvPr userDrawn="1"/>
          </p:nvSpPr>
          <p:spPr bwMode="gray">
            <a:xfrm flipV="1">
              <a:off x="5492" y="3900"/>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6" name="AutoShape 1170"/>
            <p:cNvSpPr>
              <a:spLocks noChangeArrowheads="1"/>
            </p:cNvSpPr>
            <p:nvPr userDrawn="1"/>
          </p:nvSpPr>
          <p:spPr bwMode="gray">
            <a:xfrm flipV="1">
              <a:off x="5384" y="3835"/>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7" name="AutoShape 1171"/>
            <p:cNvSpPr>
              <a:spLocks noChangeArrowheads="1"/>
            </p:cNvSpPr>
            <p:nvPr userDrawn="1"/>
          </p:nvSpPr>
          <p:spPr bwMode="gray">
            <a:xfrm flipV="1">
              <a:off x="5300" y="3694"/>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8" name="AutoShape 1172"/>
            <p:cNvSpPr>
              <a:spLocks noChangeArrowheads="1"/>
            </p:cNvSpPr>
            <p:nvPr userDrawn="1"/>
          </p:nvSpPr>
          <p:spPr bwMode="gray">
            <a:xfrm>
              <a:off x="5517" y="381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29" name="AutoShape 1173"/>
            <p:cNvSpPr>
              <a:spLocks noChangeArrowheads="1"/>
            </p:cNvSpPr>
            <p:nvPr userDrawn="1"/>
          </p:nvSpPr>
          <p:spPr bwMode="gray">
            <a:xfrm flipV="1">
              <a:off x="4671" y="3787"/>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0" name="AutoShape 1174"/>
            <p:cNvSpPr>
              <a:spLocks noChangeArrowheads="1"/>
            </p:cNvSpPr>
            <p:nvPr userDrawn="1"/>
          </p:nvSpPr>
          <p:spPr bwMode="gray">
            <a:xfrm>
              <a:off x="4804" y="376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1" name="AutoShape 1175"/>
            <p:cNvSpPr>
              <a:spLocks noChangeArrowheads="1"/>
            </p:cNvSpPr>
            <p:nvPr userDrawn="1"/>
          </p:nvSpPr>
          <p:spPr bwMode="gray">
            <a:xfrm>
              <a:off x="4916" y="3832"/>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2" name="AutoShape 1176"/>
            <p:cNvSpPr>
              <a:spLocks noChangeArrowheads="1"/>
            </p:cNvSpPr>
            <p:nvPr userDrawn="1"/>
          </p:nvSpPr>
          <p:spPr bwMode="gray">
            <a:xfrm flipV="1">
              <a:off x="5019" y="3756"/>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3" name="AutoShape 1177"/>
            <p:cNvSpPr>
              <a:spLocks noChangeArrowheads="1"/>
            </p:cNvSpPr>
            <p:nvPr userDrawn="1"/>
          </p:nvSpPr>
          <p:spPr bwMode="gray">
            <a:xfrm>
              <a:off x="5101" y="3715"/>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4" name="AutoShape 1178"/>
            <p:cNvSpPr>
              <a:spLocks noChangeArrowheads="1"/>
            </p:cNvSpPr>
            <p:nvPr userDrawn="1"/>
          </p:nvSpPr>
          <p:spPr bwMode="gray">
            <a:xfrm>
              <a:off x="4146" y="358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5" name="AutoShape 1179"/>
            <p:cNvSpPr>
              <a:spLocks noChangeArrowheads="1"/>
            </p:cNvSpPr>
            <p:nvPr userDrawn="1"/>
          </p:nvSpPr>
          <p:spPr bwMode="gray">
            <a:xfrm flipV="1">
              <a:off x="4292" y="3612"/>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6" name="AutoShape 1180"/>
            <p:cNvSpPr>
              <a:spLocks noChangeArrowheads="1"/>
            </p:cNvSpPr>
            <p:nvPr userDrawn="1"/>
          </p:nvSpPr>
          <p:spPr bwMode="gray">
            <a:xfrm>
              <a:off x="4116" y="367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7" name="AutoShape 1181"/>
            <p:cNvSpPr>
              <a:spLocks noChangeArrowheads="1"/>
            </p:cNvSpPr>
            <p:nvPr userDrawn="1"/>
          </p:nvSpPr>
          <p:spPr bwMode="gray">
            <a:xfrm>
              <a:off x="4196" y="3736"/>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8" name="AutoShape 1182"/>
            <p:cNvSpPr>
              <a:spLocks noChangeArrowheads="1"/>
            </p:cNvSpPr>
            <p:nvPr userDrawn="1"/>
          </p:nvSpPr>
          <p:spPr bwMode="gray">
            <a:xfrm>
              <a:off x="786" y="1906"/>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39" name="AutoShape 1183"/>
            <p:cNvSpPr>
              <a:spLocks noChangeArrowheads="1"/>
            </p:cNvSpPr>
            <p:nvPr userDrawn="1"/>
          </p:nvSpPr>
          <p:spPr bwMode="gray">
            <a:xfrm flipV="1">
              <a:off x="836" y="2028"/>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0" name="AutoShape 1184"/>
            <p:cNvSpPr>
              <a:spLocks noChangeArrowheads="1"/>
            </p:cNvSpPr>
            <p:nvPr userDrawn="1"/>
          </p:nvSpPr>
          <p:spPr bwMode="gray">
            <a:xfrm>
              <a:off x="756" y="1994"/>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1" name="AutoShape 1185"/>
            <p:cNvSpPr>
              <a:spLocks noChangeArrowheads="1"/>
            </p:cNvSpPr>
            <p:nvPr userDrawn="1"/>
          </p:nvSpPr>
          <p:spPr bwMode="gray">
            <a:xfrm>
              <a:off x="818" y="1960"/>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2" name="AutoShape 1186"/>
            <p:cNvSpPr>
              <a:spLocks noChangeArrowheads="1"/>
            </p:cNvSpPr>
            <p:nvPr userDrawn="1"/>
          </p:nvSpPr>
          <p:spPr bwMode="gray">
            <a:xfrm flipV="1">
              <a:off x="644" y="1836"/>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3" name="AutoShape 1187"/>
            <p:cNvSpPr>
              <a:spLocks noChangeArrowheads="1"/>
            </p:cNvSpPr>
            <p:nvPr userDrawn="1"/>
          </p:nvSpPr>
          <p:spPr bwMode="gray">
            <a:xfrm>
              <a:off x="692" y="1960"/>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4" name="AutoShape 1188"/>
            <p:cNvSpPr>
              <a:spLocks noChangeArrowheads="1"/>
            </p:cNvSpPr>
            <p:nvPr userDrawn="1"/>
          </p:nvSpPr>
          <p:spPr bwMode="gray">
            <a:xfrm>
              <a:off x="626" y="1768"/>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5" name="AutoShape 1189"/>
            <p:cNvSpPr>
              <a:spLocks noChangeArrowheads="1"/>
            </p:cNvSpPr>
            <p:nvPr userDrawn="1"/>
          </p:nvSpPr>
          <p:spPr bwMode="gray">
            <a:xfrm flipH="1">
              <a:off x="4002" y="3666"/>
              <a:ext cx="100" cy="10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6" name="AutoShape 1190"/>
            <p:cNvSpPr>
              <a:spLocks noChangeArrowheads="1"/>
            </p:cNvSpPr>
            <p:nvPr userDrawn="1"/>
          </p:nvSpPr>
          <p:spPr bwMode="gray">
            <a:xfrm flipV="1">
              <a:off x="3512" y="3078"/>
              <a:ext cx="144" cy="144"/>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7" name="AutoShape 1191"/>
            <p:cNvSpPr>
              <a:spLocks noChangeArrowheads="1"/>
            </p:cNvSpPr>
            <p:nvPr userDrawn="1"/>
          </p:nvSpPr>
          <p:spPr bwMode="gray">
            <a:xfrm flipV="1">
              <a:off x="4050" y="3234"/>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8" name="AutoShape 1192"/>
            <p:cNvSpPr>
              <a:spLocks noChangeArrowheads="1"/>
            </p:cNvSpPr>
            <p:nvPr userDrawn="1"/>
          </p:nvSpPr>
          <p:spPr bwMode="gray">
            <a:xfrm flipV="1">
              <a:off x="3792" y="3109"/>
              <a:ext cx="140" cy="140"/>
            </a:xfrm>
            <a:prstGeom prst="roundRect">
              <a:avLst>
                <a:gd name="adj" fmla="val 16667"/>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49" name="AutoShape 1193"/>
            <p:cNvSpPr>
              <a:spLocks noChangeArrowheads="1"/>
            </p:cNvSpPr>
            <p:nvPr userDrawn="1"/>
          </p:nvSpPr>
          <p:spPr bwMode="gray">
            <a:xfrm>
              <a:off x="4174" y="3097"/>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0" name="AutoShape 1194"/>
            <p:cNvSpPr>
              <a:spLocks noChangeArrowheads="1"/>
            </p:cNvSpPr>
            <p:nvPr userDrawn="1"/>
          </p:nvSpPr>
          <p:spPr bwMode="gray">
            <a:xfrm flipV="1">
              <a:off x="4030" y="3021"/>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1" name="AutoShape 1195"/>
            <p:cNvSpPr>
              <a:spLocks noChangeArrowheads="1"/>
            </p:cNvSpPr>
            <p:nvPr userDrawn="1"/>
          </p:nvSpPr>
          <p:spPr bwMode="gray">
            <a:xfrm>
              <a:off x="3560" y="2932"/>
              <a:ext cx="50" cy="50"/>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2" name="AutoShape 1196"/>
            <p:cNvSpPr>
              <a:spLocks noChangeArrowheads="1"/>
            </p:cNvSpPr>
            <p:nvPr userDrawn="1"/>
          </p:nvSpPr>
          <p:spPr bwMode="gray">
            <a:xfrm flipV="1">
              <a:off x="4416" y="3216"/>
              <a:ext cx="114" cy="114"/>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3" name="AutoShape 1197"/>
            <p:cNvSpPr>
              <a:spLocks noChangeArrowheads="1"/>
            </p:cNvSpPr>
            <p:nvPr userDrawn="1"/>
          </p:nvSpPr>
          <p:spPr bwMode="gray">
            <a:xfrm flipV="1">
              <a:off x="4810" y="3361"/>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4" name="AutoShape 1198"/>
            <p:cNvSpPr>
              <a:spLocks noChangeArrowheads="1"/>
            </p:cNvSpPr>
            <p:nvPr userDrawn="1"/>
          </p:nvSpPr>
          <p:spPr bwMode="gray">
            <a:xfrm flipV="1">
              <a:off x="4656" y="3216"/>
              <a:ext cx="78" cy="78"/>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5" name="AutoShape 1199"/>
            <p:cNvSpPr>
              <a:spLocks noChangeArrowheads="1"/>
            </p:cNvSpPr>
            <p:nvPr userDrawn="1"/>
          </p:nvSpPr>
          <p:spPr bwMode="gray">
            <a:xfrm flipV="1">
              <a:off x="4701" y="3422"/>
              <a:ext cx="78" cy="78"/>
            </a:xfrm>
            <a:prstGeom prst="roundRect">
              <a:avLst>
                <a:gd name="adj" fmla="val 16667"/>
              </a:avLst>
            </a:prstGeom>
            <a:solidFill>
              <a:schemeClr val="accent1">
                <a:alpha val="60001"/>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sp>
          <p:nvSpPr>
            <p:cNvPr id="2056" name="AutoShape 1200"/>
            <p:cNvSpPr>
              <a:spLocks noChangeArrowheads="1"/>
            </p:cNvSpPr>
            <p:nvPr userDrawn="1"/>
          </p:nvSpPr>
          <p:spPr bwMode="gray">
            <a:xfrm>
              <a:off x="4683" y="3354"/>
              <a:ext cx="50" cy="50"/>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pPr algn="ctr" fontAlgn="base">
                <a:spcBef>
                  <a:spcPct val="0"/>
                </a:spcBef>
                <a:spcAft>
                  <a:spcPct val="0"/>
                </a:spcAft>
              </a:pPr>
              <a:endParaRPr lang="vi-VN">
                <a:solidFill>
                  <a:srgbClr val="000000"/>
                </a:solidFill>
                <a:cs typeface="Arial" panose="020B0604020202020204" pitchFamily="34" charset="0"/>
              </a:endParaRPr>
            </a:p>
          </p:txBody>
        </p:sp>
      </p:grpSp>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vi-V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757BFE14-6BA9-4E93-935B-F5EE21C1B7AA}"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905"/>
                                        </p:tgtEl>
                                      </p:cBhvr>
                                    </p:animEffect>
                                    <p:set>
                                      <p:cBhvr>
                                        <p:cTn id="7" dur="1" fill="hold">
                                          <p:stCondLst>
                                            <p:cond delay="499"/>
                                          </p:stCondLst>
                                        </p:cTn>
                                        <p:tgtEl>
                                          <p:spTgt spid="1905"/>
                                        </p:tgtEl>
                                        <p:attrNameLst>
                                          <p:attrName>style.visibility</p:attrName>
                                        </p:attrNameLst>
                                      </p:cBhvr>
                                      <p:to>
                                        <p:strVal val="hidden"/>
                                      </p:to>
                                    </p:set>
                                  </p:childTnLst>
                                </p:cTn>
                              </p:par>
                            </p:childTnLst>
                          </p:cTn>
                        </p:par>
                        <p:par>
                          <p:cTn id="8" fill="hold">
                            <p:stCondLst>
                              <p:cond delay="500"/>
                            </p:stCondLst>
                            <p:childTnLst>
                              <p:par>
                                <p:cTn id="9" presetID="9" presetClass="exit" presetSubtype="0" fill="hold" nodeType="afterEffect">
                                  <p:stCondLst>
                                    <p:cond delay="0"/>
                                  </p:stCondLst>
                                  <p:childTnLst>
                                    <p:animEffect transition="out" filter="dissolve">
                                      <p:cBhvr>
                                        <p:cTn id="10" dur="500"/>
                                        <p:tgtEl>
                                          <p:spTgt spid="1147"/>
                                        </p:tgtEl>
                                      </p:cBhvr>
                                    </p:animEffect>
                                    <p:set>
                                      <p:cBhvr>
                                        <p:cTn id="11" dur="1" fill="hold">
                                          <p:stCondLst>
                                            <p:cond delay="499"/>
                                          </p:stCondLst>
                                        </p:cTn>
                                        <p:tgtEl>
                                          <p:spTgt spid="1147"/>
                                        </p:tgtEl>
                                        <p:attrNameLst>
                                          <p:attrName>style.visibility</p:attrName>
                                        </p:attrNameLst>
                                      </p:cBhvr>
                                      <p:to>
                                        <p:strVal val="hidden"/>
                                      </p:to>
                                    </p:set>
                                  </p:childTnLst>
                                </p:cTn>
                              </p:par>
                            </p:childTnLst>
                          </p:cTn>
                        </p:par>
                        <p:par>
                          <p:cTn id="12" fill="hold">
                            <p:stCondLst>
                              <p:cond delay="1000"/>
                            </p:stCondLst>
                            <p:childTnLst>
                              <p:par>
                                <p:cTn id="13" presetID="9" presetClass="exit" presetSubtype="0" fill="hold" nodeType="afterEffect">
                                  <p:stCondLst>
                                    <p:cond delay="0"/>
                                  </p:stCondLst>
                                  <p:childTnLst>
                                    <p:animEffect transition="out" filter="dissolve">
                                      <p:cBhvr>
                                        <p:cTn id="14" dur="500"/>
                                        <p:tgtEl>
                                          <p:spTgt spid="1033"/>
                                        </p:tgtEl>
                                      </p:cBhvr>
                                    </p:animEffect>
                                    <p:set>
                                      <p:cBhvr>
                                        <p:cTn id="15" dur="1" fill="hold">
                                          <p:stCondLst>
                                            <p:cond delay="499"/>
                                          </p:stCondLst>
                                        </p:cTn>
                                        <p:tgtEl>
                                          <p:spTgt spid="1033"/>
                                        </p:tgtEl>
                                        <p:attrNameLst>
                                          <p:attrName>style.visibility</p:attrName>
                                        </p:attrNameLst>
                                      </p:cBhvr>
                                      <p:to>
                                        <p:strVal val="hidden"/>
                                      </p:to>
                                    </p:set>
                                  </p:childTnLst>
                                </p:cTn>
                              </p:par>
                            </p:childTnLst>
                          </p:cTn>
                        </p:par>
                        <p:par>
                          <p:cTn id="16" fill="hold">
                            <p:stCondLst>
                              <p:cond delay="1500"/>
                            </p:stCondLst>
                            <p:childTnLst>
                              <p:par>
                                <p:cTn id="17" presetID="9" presetClass="exit" presetSubtype="0" fill="hold" nodeType="afterEffect">
                                  <p:stCondLst>
                                    <p:cond delay="0"/>
                                  </p:stCondLst>
                                  <p:childTnLst>
                                    <p:animEffect transition="out" filter="dissolve">
                                      <p:cBhvr>
                                        <p:cTn id="18" dur="500"/>
                                        <p:tgtEl>
                                          <p:spTgt spid="1310"/>
                                        </p:tgtEl>
                                      </p:cBhvr>
                                    </p:animEffect>
                                    <p:set>
                                      <p:cBhvr>
                                        <p:cTn id="19" dur="1" fill="hold">
                                          <p:stCondLst>
                                            <p:cond delay="499"/>
                                          </p:stCondLst>
                                        </p:cTn>
                                        <p:tgtEl>
                                          <p:spTgt spid="1310"/>
                                        </p:tgtEl>
                                        <p:attrNameLst>
                                          <p:attrName>style.visibility</p:attrName>
                                        </p:attrNameLst>
                                      </p:cBhvr>
                                      <p:to>
                                        <p:strVal val="hidden"/>
                                      </p:to>
                                    </p:se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wipe(up)">
                                      <p:cBhvr>
                                        <p:cTn id="23" dur="500"/>
                                        <p:tgtEl>
                                          <p:spTgt spid="1032"/>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1905"/>
                                        </p:tgtEl>
                                        <p:attrNameLst>
                                          <p:attrName>style.visibility</p:attrName>
                                        </p:attrNameLst>
                                      </p:cBhvr>
                                      <p:to>
                                        <p:strVal val="visible"/>
                                      </p:to>
                                    </p:set>
                                    <p:animEffect transition="in" filter="strips(downRight)">
                                      <p:cBhvr>
                                        <p:cTn id="27" dur="500"/>
                                        <p:tgtEl>
                                          <p:spTgt spid="1905"/>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1147"/>
                                        </p:tgtEl>
                                        <p:attrNameLst>
                                          <p:attrName>style.visibility</p:attrName>
                                        </p:attrNameLst>
                                      </p:cBhvr>
                                      <p:to>
                                        <p:strVal val="visible"/>
                                      </p:to>
                                    </p:set>
                                    <p:animEffect transition="in" filter="strips(downRight)">
                                      <p:cBhvr>
                                        <p:cTn id="31" dur="500"/>
                                        <p:tgtEl>
                                          <p:spTgt spid="1147"/>
                                        </p:tgtEl>
                                      </p:cBhvr>
                                    </p:animEffect>
                                  </p:childTnLst>
                                </p:cTn>
                              </p:par>
                            </p:childTnLst>
                          </p:cTn>
                        </p:par>
                        <p:par>
                          <p:cTn id="32" fill="hold">
                            <p:stCondLst>
                              <p:cond delay="3500"/>
                            </p:stCondLst>
                            <p:childTnLst>
                              <p:par>
                                <p:cTn id="33" presetID="18" presetClass="entr" presetSubtype="6" fill="hold" nodeType="after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strips(downRight)">
                                      <p:cBhvr>
                                        <p:cTn id="35" dur="500"/>
                                        <p:tgtEl>
                                          <p:spTgt spid="1033"/>
                                        </p:tgtEl>
                                      </p:cBhvr>
                                    </p:animEffect>
                                  </p:childTnLst>
                                </p:cTn>
                              </p:par>
                            </p:childTnLst>
                          </p:cTn>
                        </p:par>
                        <p:par>
                          <p:cTn id="36" fill="hold">
                            <p:stCondLst>
                              <p:cond delay="4000"/>
                            </p:stCondLst>
                            <p:childTnLst>
                              <p:par>
                                <p:cTn id="37" presetID="18" presetClass="entr" presetSubtype="6" fill="hold" nodeType="afterEffect">
                                  <p:stCondLst>
                                    <p:cond delay="0"/>
                                  </p:stCondLst>
                                  <p:childTnLst>
                                    <p:set>
                                      <p:cBhvr>
                                        <p:cTn id="38" dur="1" fill="hold">
                                          <p:stCondLst>
                                            <p:cond delay="0"/>
                                          </p:stCondLst>
                                        </p:cTn>
                                        <p:tgtEl>
                                          <p:spTgt spid="1310"/>
                                        </p:tgtEl>
                                        <p:attrNameLst>
                                          <p:attrName>style.visibility</p:attrName>
                                        </p:attrNameLst>
                                      </p:cBhvr>
                                      <p:to>
                                        <p:strVal val="visible"/>
                                      </p:to>
                                    </p:set>
                                    <p:animEffect transition="in" filter="strips(downRight)">
                                      <p:cBhvr>
                                        <p:cTn id="39" dur="500"/>
                                        <p:tgtEl>
                                          <p:spTgt spid="1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6017D9A7-3DF0-4A84-922F-82A023B39655}"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8F64E225-22B8-422A-817F-4F4057B1F645}"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7"/>
          <p:cNvSpPr>
            <a:spLocks noChangeArrowheads="1"/>
          </p:cNvSpPr>
          <p:nvPr/>
        </p:nvSpPr>
        <p:spPr bwMode="ltGray">
          <a:xfrm>
            <a:off x="0" y="0"/>
            <a:ext cx="9144000" cy="4648200"/>
          </a:xfrm>
          <a:prstGeom prst="rect">
            <a:avLst/>
          </a:prstGeom>
          <a:gradFill rotWithShape="1">
            <a:gsLst>
              <a:gs pos="0">
                <a:schemeClr val="accent2">
                  <a:alpha val="24001"/>
                </a:schemeClr>
              </a:gs>
              <a:gs pos="100000">
                <a:schemeClr val="accent2">
                  <a:gamma/>
                  <a:tint val="0"/>
                  <a:invGamma/>
                </a:schemeClr>
              </a:gs>
            </a:gsLst>
            <a:lin ang="5400000" scaled="1"/>
          </a:gradFill>
          <a:ln w="9525" algn="ctr">
            <a:noFill/>
            <a:miter lim="800000"/>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nvGrpSpPr>
          <p:cNvPr id="4" name="Group 8"/>
          <p:cNvGrpSpPr/>
          <p:nvPr/>
        </p:nvGrpSpPr>
        <p:grpSpPr bwMode="auto">
          <a:xfrm>
            <a:off x="0" y="0"/>
            <a:ext cx="8555038" cy="4486275"/>
            <a:chOff x="0" y="0"/>
            <a:chExt cx="5389" cy="2826"/>
          </a:xfrm>
        </p:grpSpPr>
        <p:sp>
          <p:nvSpPr>
            <p:cNvPr id="5" name="AutoShape 9"/>
            <p:cNvSpPr>
              <a:spLocks noChangeArrowheads="1"/>
            </p:cNvSpPr>
            <p:nvPr/>
          </p:nvSpPr>
          <p:spPr bwMode="gray">
            <a:xfrm flipV="1">
              <a:off x="28" y="0"/>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 name="AutoShape 10"/>
            <p:cNvSpPr>
              <a:spLocks noChangeArrowheads="1"/>
            </p:cNvSpPr>
            <p:nvPr/>
          </p:nvSpPr>
          <p:spPr bwMode="gray">
            <a:xfrm flipV="1">
              <a:off x="29" y="200"/>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 name="AutoShape 11"/>
            <p:cNvSpPr>
              <a:spLocks noChangeArrowheads="1"/>
            </p:cNvSpPr>
            <p:nvPr/>
          </p:nvSpPr>
          <p:spPr bwMode="gray">
            <a:xfrm flipV="1">
              <a:off x="138" y="318"/>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 name="AutoShape 12"/>
            <p:cNvSpPr>
              <a:spLocks noChangeArrowheads="1"/>
            </p:cNvSpPr>
            <p:nvPr/>
          </p:nvSpPr>
          <p:spPr bwMode="gray">
            <a:xfrm>
              <a:off x="172" y="75"/>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 name="AutoShape 13"/>
            <p:cNvSpPr>
              <a:spLocks noChangeArrowheads="1"/>
            </p:cNvSpPr>
            <p:nvPr/>
          </p:nvSpPr>
          <p:spPr bwMode="gray">
            <a:xfrm flipV="1">
              <a:off x="338" y="479"/>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 name="AutoShape 14"/>
            <p:cNvSpPr>
              <a:spLocks noChangeArrowheads="1"/>
            </p:cNvSpPr>
            <p:nvPr/>
          </p:nvSpPr>
          <p:spPr bwMode="gray">
            <a:xfrm flipV="1">
              <a:off x="280" y="286"/>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 name="AutoShape 15"/>
            <p:cNvSpPr>
              <a:spLocks noChangeArrowheads="1"/>
            </p:cNvSpPr>
            <p:nvPr/>
          </p:nvSpPr>
          <p:spPr bwMode="gray">
            <a:xfrm flipV="1">
              <a:off x="0" y="0"/>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 name="AutoShape 16"/>
            <p:cNvSpPr>
              <a:spLocks noChangeArrowheads="1"/>
            </p:cNvSpPr>
            <p:nvPr/>
          </p:nvSpPr>
          <p:spPr bwMode="gray">
            <a:xfrm flipV="1">
              <a:off x="477" y="528"/>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 name="AutoShape 17"/>
            <p:cNvSpPr>
              <a:spLocks noChangeArrowheads="1"/>
            </p:cNvSpPr>
            <p:nvPr/>
          </p:nvSpPr>
          <p:spPr bwMode="gray">
            <a:xfrm flipV="1">
              <a:off x="517" y="762"/>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 name="AutoShape 18"/>
            <p:cNvSpPr>
              <a:spLocks noChangeArrowheads="1"/>
            </p:cNvSpPr>
            <p:nvPr/>
          </p:nvSpPr>
          <p:spPr bwMode="gray">
            <a:xfrm flipV="1">
              <a:off x="661" y="714"/>
              <a:ext cx="114" cy="114"/>
            </a:xfrm>
            <a:prstGeom prst="roundRect">
              <a:avLst>
                <a:gd name="adj" fmla="val 16667"/>
              </a:avLst>
            </a:prstGeom>
            <a:solidFill>
              <a:schemeClr val="bg1">
                <a:alpha val="3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 name="AutoShape 19"/>
            <p:cNvSpPr>
              <a:spLocks noChangeArrowheads="1"/>
            </p:cNvSpPr>
            <p:nvPr/>
          </p:nvSpPr>
          <p:spPr bwMode="gray">
            <a:xfrm>
              <a:off x="684" y="56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 name="AutoShape 20"/>
            <p:cNvSpPr>
              <a:spLocks noChangeArrowheads="1"/>
            </p:cNvSpPr>
            <p:nvPr/>
          </p:nvSpPr>
          <p:spPr bwMode="gray">
            <a:xfrm flipV="1">
              <a:off x="861" y="87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 name="AutoShape 21"/>
            <p:cNvSpPr>
              <a:spLocks noChangeArrowheads="1"/>
            </p:cNvSpPr>
            <p:nvPr/>
          </p:nvSpPr>
          <p:spPr bwMode="gray">
            <a:xfrm flipV="1">
              <a:off x="704" y="874"/>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 name="AutoShape 22"/>
            <p:cNvSpPr>
              <a:spLocks noChangeArrowheads="1"/>
            </p:cNvSpPr>
            <p:nvPr/>
          </p:nvSpPr>
          <p:spPr bwMode="gray">
            <a:xfrm flipV="1">
              <a:off x="885" y="946"/>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 name="AutoShape 23"/>
            <p:cNvSpPr>
              <a:spLocks noChangeArrowheads="1"/>
            </p:cNvSpPr>
            <p:nvPr/>
          </p:nvSpPr>
          <p:spPr bwMode="gray">
            <a:xfrm flipV="1">
              <a:off x="746" y="632"/>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 name="AutoShape 24"/>
            <p:cNvSpPr>
              <a:spLocks noChangeArrowheads="1"/>
            </p:cNvSpPr>
            <p:nvPr/>
          </p:nvSpPr>
          <p:spPr bwMode="gray">
            <a:xfrm flipV="1">
              <a:off x="855" y="750"/>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 name="AutoShape 25"/>
            <p:cNvSpPr>
              <a:spLocks noChangeArrowheads="1"/>
            </p:cNvSpPr>
            <p:nvPr/>
          </p:nvSpPr>
          <p:spPr bwMode="gray">
            <a:xfrm>
              <a:off x="1093" y="952"/>
              <a:ext cx="50" cy="50"/>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 name="AutoShape 26"/>
            <p:cNvSpPr>
              <a:spLocks noChangeArrowheads="1"/>
            </p:cNvSpPr>
            <p:nvPr/>
          </p:nvSpPr>
          <p:spPr bwMode="gray">
            <a:xfrm flipV="1">
              <a:off x="1132" y="957"/>
              <a:ext cx="78" cy="7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 name="AutoShape 27"/>
            <p:cNvSpPr>
              <a:spLocks noChangeArrowheads="1"/>
            </p:cNvSpPr>
            <p:nvPr/>
          </p:nvSpPr>
          <p:spPr bwMode="gray">
            <a:xfrm flipV="1">
              <a:off x="997" y="718"/>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 name="AutoShape 28"/>
            <p:cNvSpPr>
              <a:spLocks noChangeArrowheads="1"/>
            </p:cNvSpPr>
            <p:nvPr/>
          </p:nvSpPr>
          <p:spPr bwMode="gray">
            <a:xfrm>
              <a:off x="1188" y="89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 name="AutoShape 29"/>
            <p:cNvSpPr>
              <a:spLocks noChangeArrowheads="1"/>
            </p:cNvSpPr>
            <p:nvPr/>
          </p:nvSpPr>
          <p:spPr bwMode="gray">
            <a:xfrm flipV="1">
              <a:off x="658" y="636"/>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 name="AutoShape 30"/>
            <p:cNvSpPr>
              <a:spLocks noChangeArrowheads="1"/>
            </p:cNvSpPr>
            <p:nvPr/>
          </p:nvSpPr>
          <p:spPr bwMode="gray">
            <a:xfrm flipV="1">
              <a:off x="1029" y="1025"/>
              <a:ext cx="114" cy="114"/>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 name="AutoShape 31"/>
            <p:cNvSpPr>
              <a:spLocks noChangeArrowheads="1"/>
            </p:cNvSpPr>
            <p:nvPr/>
          </p:nvSpPr>
          <p:spPr bwMode="gray">
            <a:xfrm flipV="1">
              <a:off x="1229" y="1186"/>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 name="AutoShape 32"/>
            <p:cNvSpPr>
              <a:spLocks noChangeArrowheads="1"/>
            </p:cNvSpPr>
            <p:nvPr/>
          </p:nvSpPr>
          <p:spPr bwMode="gray">
            <a:xfrm flipV="1">
              <a:off x="1072" y="1185"/>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 name="AutoShape 33"/>
            <p:cNvSpPr>
              <a:spLocks noChangeArrowheads="1"/>
            </p:cNvSpPr>
            <p:nvPr/>
          </p:nvSpPr>
          <p:spPr bwMode="gray">
            <a:xfrm flipV="1">
              <a:off x="1253" y="1257"/>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 name="AutoShape 34"/>
            <p:cNvSpPr>
              <a:spLocks noChangeArrowheads="1"/>
            </p:cNvSpPr>
            <p:nvPr/>
          </p:nvSpPr>
          <p:spPr bwMode="gray">
            <a:xfrm flipV="1">
              <a:off x="1518" y="1194"/>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 name="AutoShape 35"/>
            <p:cNvSpPr>
              <a:spLocks noChangeArrowheads="1"/>
            </p:cNvSpPr>
            <p:nvPr/>
          </p:nvSpPr>
          <p:spPr bwMode="gray">
            <a:xfrm flipV="1">
              <a:off x="1627" y="1312"/>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 name="AutoShape 36"/>
            <p:cNvSpPr>
              <a:spLocks noChangeArrowheads="1"/>
            </p:cNvSpPr>
            <p:nvPr/>
          </p:nvSpPr>
          <p:spPr bwMode="gray">
            <a:xfrm>
              <a:off x="1460" y="1297"/>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 name="AutoShape 37"/>
            <p:cNvSpPr>
              <a:spLocks noChangeArrowheads="1"/>
            </p:cNvSpPr>
            <p:nvPr/>
          </p:nvSpPr>
          <p:spPr bwMode="gray">
            <a:xfrm flipV="1">
              <a:off x="1827" y="1473"/>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 name="AutoShape 38"/>
            <p:cNvSpPr>
              <a:spLocks noChangeArrowheads="1"/>
            </p:cNvSpPr>
            <p:nvPr/>
          </p:nvSpPr>
          <p:spPr bwMode="gray">
            <a:xfrm flipV="1">
              <a:off x="1769" y="1280"/>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 name="AutoShape 39"/>
            <p:cNvSpPr>
              <a:spLocks noChangeArrowheads="1"/>
            </p:cNvSpPr>
            <p:nvPr/>
          </p:nvSpPr>
          <p:spPr bwMode="gray">
            <a:xfrm>
              <a:off x="1556" y="1201"/>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 name="AutoShape 40"/>
            <p:cNvSpPr>
              <a:spLocks noChangeArrowheads="1"/>
            </p:cNvSpPr>
            <p:nvPr/>
          </p:nvSpPr>
          <p:spPr bwMode="gray">
            <a:xfrm flipV="1">
              <a:off x="1430" y="1198"/>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 name="AutoShape 41"/>
            <p:cNvSpPr>
              <a:spLocks noChangeArrowheads="1"/>
            </p:cNvSpPr>
            <p:nvPr/>
          </p:nvSpPr>
          <p:spPr bwMode="gray">
            <a:xfrm flipV="1">
              <a:off x="1592" y="1474"/>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 name="AutoShape 42"/>
            <p:cNvSpPr>
              <a:spLocks noChangeArrowheads="1"/>
            </p:cNvSpPr>
            <p:nvPr/>
          </p:nvSpPr>
          <p:spPr bwMode="gray">
            <a:xfrm flipV="1">
              <a:off x="1656" y="1639"/>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 name="AutoShape 43"/>
            <p:cNvSpPr>
              <a:spLocks noChangeArrowheads="1"/>
            </p:cNvSpPr>
            <p:nvPr/>
          </p:nvSpPr>
          <p:spPr bwMode="gray">
            <a:xfrm flipV="1">
              <a:off x="1285" y="1080"/>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 name="AutoShape 44"/>
            <p:cNvSpPr>
              <a:spLocks noChangeArrowheads="1"/>
            </p:cNvSpPr>
            <p:nvPr/>
          </p:nvSpPr>
          <p:spPr bwMode="gray">
            <a:xfrm>
              <a:off x="1799" y="151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 name="AutoShape 45"/>
            <p:cNvSpPr>
              <a:spLocks noChangeArrowheads="1"/>
            </p:cNvSpPr>
            <p:nvPr/>
          </p:nvSpPr>
          <p:spPr bwMode="gray">
            <a:xfrm flipV="1">
              <a:off x="1861" y="1578"/>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 name="AutoShape 46"/>
            <p:cNvSpPr>
              <a:spLocks noChangeArrowheads="1"/>
            </p:cNvSpPr>
            <p:nvPr/>
          </p:nvSpPr>
          <p:spPr bwMode="gray">
            <a:xfrm flipV="1">
              <a:off x="1773" y="1582"/>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 name="AutoShape 47"/>
            <p:cNvSpPr>
              <a:spLocks noChangeArrowheads="1"/>
            </p:cNvSpPr>
            <p:nvPr/>
          </p:nvSpPr>
          <p:spPr bwMode="gray">
            <a:xfrm flipH="1" flipV="1">
              <a:off x="1477" y="1123"/>
              <a:ext cx="23" cy="2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 name="AutoShape 48"/>
            <p:cNvSpPr>
              <a:spLocks noChangeArrowheads="1"/>
            </p:cNvSpPr>
            <p:nvPr/>
          </p:nvSpPr>
          <p:spPr bwMode="gray">
            <a:xfrm>
              <a:off x="517" y="42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 name="AutoShape 49"/>
            <p:cNvSpPr>
              <a:spLocks noChangeArrowheads="1"/>
            </p:cNvSpPr>
            <p:nvPr/>
          </p:nvSpPr>
          <p:spPr bwMode="gray">
            <a:xfrm flipV="1">
              <a:off x="373" y="348"/>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 name="AutoShape 50"/>
            <p:cNvSpPr>
              <a:spLocks noChangeArrowheads="1"/>
            </p:cNvSpPr>
            <p:nvPr/>
          </p:nvSpPr>
          <p:spPr bwMode="gray">
            <a:xfrm flipV="1">
              <a:off x="2008" y="1434"/>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 name="AutoShape 51"/>
            <p:cNvSpPr>
              <a:spLocks noChangeArrowheads="1"/>
            </p:cNvSpPr>
            <p:nvPr/>
          </p:nvSpPr>
          <p:spPr bwMode="gray">
            <a:xfrm flipV="1">
              <a:off x="2208" y="162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 name="AutoShape 52"/>
            <p:cNvSpPr>
              <a:spLocks noChangeArrowheads="1"/>
            </p:cNvSpPr>
            <p:nvPr/>
          </p:nvSpPr>
          <p:spPr bwMode="gray">
            <a:xfrm flipV="1">
              <a:off x="2101" y="1582"/>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 name="AutoShape 53"/>
            <p:cNvSpPr>
              <a:spLocks noChangeArrowheads="1"/>
            </p:cNvSpPr>
            <p:nvPr/>
          </p:nvSpPr>
          <p:spPr bwMode="gray">
            <a:xfrm flipV="1">
              <a:off x="2293" y="1702"/>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 name="AutoShape 54"/>
            <p:cNvSpPr>
              <a:spLocks noChangeArrowheads="1"/>
            </p:cNvSpPr>
            <p:nvPr/>
          </p:nvSpPr>
          <p:spPr bwMode="gray">
            <a:xfrm flipV="1">
              <a:off x="2411" y="1839"/>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 name="AutoShape 55"/>
            <p:cNvSpPr>
              <a:spLocks noChangeArrowheads="1"/>
            </p:cNvSpPr>
            <p:nvPr/>
          </p:nvSpPr>
          <p:spPr bwMode="gray">
            <a:xfrm flipV="1">
              <a:off x="2677" y="1944"/>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2" name="AutoShape 56"/>
            <p:cNvSpPr>
              <a:spLocks noChangeArrowheads="1"/>
            </p:cNvSpPr>
            <p:nvPr/>
          </p:nvSpPr>
          <p:spPr bwMode="gray">
            <a:xfrm>
              <a:off x="2554" y="171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3" name="AutoShape 57"/>
            <p:cNvSpPr>
              <a:spLocks noChangeArrowheads="1"/>
            </p:cNvSpPr>
            <p:nvPr/>
          </p:nvSpPr>
          <p:spPr bwMode="gray">
            <a:xfrm flipV="1">
              <a:off x="3061" y="217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4" name="AutoShape 58"/>
            <p:cNvSpPr>
              <a:spLocks noChangeArrowheads="1"/>
            </p:cNvSpPr>
            <p:nvPr/>
          </p:nvSpPr>
          <p:spPr bwMode="gray">
            <a:xfrm flipV="1">
              <a:off x="2101" y="1726"/>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5" name="AutoShape 59"/>
            <p:cNvSpPr>
              <a:spLocks noChangeArrowheads="1"/>
            </p:cNvSpPr>
            <p:nvPr/>
          </p:nvSpPr>
          <p:spPr bwMode="gray">
            <a:xfrm flipV="1">
              <a:off x="2725" y="2086"/>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6" name="AutoShape 60"/>
            <p:cNvSpPr>
              <a:spLocks noChangeArrowheads="1"/>
            </p:cNvSpPr>
            <p:nvPr/>
          </p:nvSpPr>
          <p:spPr bwMode="gray">
            <a:xfrm flipV="1">
              <a:off x="2616" y="1778"/>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7" name="AutoShape 61"/>
            <p:cNvSpPr>
              <a:spLocks noChangeArrowheads="1"/>
            </p:cNvSpPr>
            <p:nvPr/>
          </p:nvSpPr>
          <p:spPr bwMode="gray">
            <a:xfrm flipV="1">
              <a:off x="2801" y="1802"/>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8" name="AutoShape 62"/>
            <p:cNvSpPr>
              <a:spLocks noChangeArrowheads="1"/>
            </p:cNvSpPr>
            <p:nvPr/>
          </p:nvSpPr>
          <p:spPr bwMode="gray">
            <a:xfrm>
              <a:off x="2869" y="220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9" name="AutoShape 63"/>
            <p:cNvSpPr>
              <a:spLocks noChangeArrowheads="1"/>
            </p:cNvSpPr>
            <p:nvPr/>
          </p:nvSpPr>
          <p:spPr bwMode="gray">
            <a:xfrm flipV="1">
              <a:off x="3001" y="1963"/>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0" name="AutoShape 64"/>
            <p:cNvSpPr>
              <a:spLocks noChangeArrowheads="1"/>
            </p:cNvSpPr>
            <p:nvPr/>
          </p:nvSpPr>
          <p:spPr bwMode="gray">
            <a:xfrm flipV="1">
              <a:off x="2917" y="1822"/>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1" name="AutoShape 65"/>
            <p:cNvSpPr>
              <a:spLocks noChangeArrowheads="1"/>
            </p:cNvSpPr>
            <p:nvPr/>
          </p:nvSpPr>
          <p:spPr bwMode="gray">
            <a:xfrm>
              <a:off x="3134" y="194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2" name="AutoShape 66"/>
            <p:cNvSpPr>
              <a:spLocks noChangeArrowheads="1"/>
            </p:cNvSpPr>
            <p:nvPr/>
          </p:nvSpPr>
          <p:spPr bwMode="gray">
            <a:xfrm flipV="1">
              <a:off x="2528" y="1782"/>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3" name="AutoShape 67"/>
            <p:cNvSpPr>
              <a:spLocks noChangeArrowheads="1"/>
            </p:cNvSpPr>
            <p:nvPr/>
          </p:nvSpPr>
          <p:spPr bwMode="gray">
            <a:xfrm flipV="1">
              <a:off x="2975" y="2077"/>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4" name="AutoShape 68"/>
            <p:cNvSpPr>
              <a:spLocks noChangeArrowheads="1"/>
            </p:cNvSpPr>
            <p:nvPr/>
          </p:nvSpPr>
          <p:spPr bwMode="gray">
            <a:xfrm flipV="1">
              <a:off x="3175" y="2238"/>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5" name="AutoShape 69"/>
            <p:cNvSpPr>
              <a:spLocks noChangeArrowheads="1"/>
            </p:cNvSpPr>
            <p:nvPr/>
          </p:nvSpPr>
          <p:spPr bwMode="gray">
            <a:xfrm flipV="1">
              <a:off x="3109" y="2014"/>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6" name="AutoShape 70"/>
            <p:cNvSpPr>
              <a:spLocks noChangeArrowheads="1"/>
            </p:cNvSpPr>
            <p:nvPr/>
          </p:nvSpPr>
          <p:spPr bwMode="gray">
            <a:xfrm>
              <a:off x="2293" y="186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7" name="AutoShape 71"/>
            <p:cNvSpPr>
              <a:spLocks noChangeArrowheads="1"/>
            </p:cNvSpPr>
            <p:nvPr/>
          </p:nvSpPr>
          <p:spPr bwMode="gray">
            <a:xfrm flipV="1">
              <a:off x="2243" y="149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8" name="AutoShape 72"/>
            <p:cNvSpPr>
              <a:spLocks noChangeArrowheads="1"/>
            </p:cNvSpPr>
            <p:nvPr/>
          </p:nvSpPr>
          <p:spPr bwMode="gray">
            <a:xfrm>
              <a:off x="1909" y="143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9" name="AutoShape 73"/>
            <p:cNvSpPr>
              <a:spLocks noChangeArrowheads="1"/>
            </p:cNvSpPr>
            <p:nvPr/>
          </p:nvSpPr>
          <p:spPr bwMode="gray">
            <a:xfrm flipV="1">
              <a:off x="3198" y="1914"/>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0" name="AutoShape 74"/>
            <p:cNvSpPr>
              <a:spLocks noChangeArrowheads="1"/>
            </p:cNvSpPr>
            <p:nvPr/>
          </p:nvSpPr>
          <p:spPr bwMode="gray">
            <a:xfrm flipV="1">
              <a:off x="3307" y="2032"/>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1" name="AutoShape 75"/>
            <p:cNvSpPr>
              <a:spLocks noChangeArrowheads="1"/>
            </p:cNvSpPr>
            <p:nvPr/>
          </p:nvSpPr>
          <p:spPr bwMode="gray">
            <a:xfrm flipV="1">
              <a:off x="3559" y="2268"/>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2" name="AutoShape 76"/>
            <p:cNvSpPr>
              <a:spLocks noChangeArrowheads="1"/>
            </p:cNvSpPr>
            <p:nvPr/>
          </p:nvSpPr>
          <p:spPr bwMode="gray">
            <a:xfrm flipV="1">
              <a:off x="3449" y="2000"/>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3" name="AutoShape 77"/>
            <p:cNvSpPr>
              <a:spLocks noChangeArrowheads="1"/>
            </p:cNvSpPr>
            <p:nvPr/>
          </p:nvSpPr>
          <p:spPr bwMode="gray">
            <a:xfrm>
              <a:off x="2869" y="205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4" name="AutoShape 78"/>
            <p:cNvSpPr>
              <a:spLocks noChangeArrowheads="1"/>
            </p:cNvSpPr>
            <p:nvPr/>
          </p:nvSpPr>
          <p:spPr bwMode="gray">
            <a:xfrm flipV="1">
              <a:off x="3272" y="2194"/>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5" name="AutoShape 79"/>
            <p:cNvSpPr>
              <a:spLocks noChangeArrowheads="1"/>
            </p:cNvSpPr>
            <p:nvPr/>
          </p:nvSpPr>
          <p:spPr bwMode="gray">
            <a:xfrm flipV="1">
              <a:off x="3624" y="2071"/>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6" name="AutoShape 80"/>
            <p:cNvSpPr>
              <a:spLocks noChangeArrowheads="1"/>
            </p:cNvSpPr>
            <p:nvPr/>
          </p:nvSpPr>
          <p:spPr bwMode="gray">
            <a:xfrm>
              <a:off x="3479" y="223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7" name="AutoShape 81"/>
            <p:cNvSpPr>
              <a:spLocks noChangeArrowheads="1"/>
            </p:cNvSpPr>
            <p:nvPr/>
          </p:nvSpPr>
          <p:spPr bwMode="gray">
            <a:xfrm flipV="1">
              <a:off x="3829" y="2010"/>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8" name="AutoShape 82"/>
            <p:cNvSpPr>
              <a:spLocks noChangeArrowheads="1"/>
            </p:cNvSpPr>
            <p:nvPr/>
          </p:nvSpPr>
          <p:spPr bwMode="gray">
            <a:xfrm flipV="1">
              <a:off x="3741" y="201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9" name="AutoShape 83"/>
            <p:cNvSpPr>
              <a:spLocks noChangeArrowheads="1"/>
            </p:cNvSpPr>
            <p:nvPr/>
          </p:nvSpPr>
          <p:spPr bwMode="gray">
            <a:xfrm flipV="1">
              <a:off x="3781" y="2184"/>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0" name="AutoShape 84"/>
            <p:cNvSpPr>
              <a:spLocks noChangeArrowheads="1"/>
            </p:cNvSpPr>
            <p:nvPr/>
          </p:nvSpPr>
          <p:spPr bwMode="gray">
            <a:xfrm flipV="1">
              <a:off x="4128" y="210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1" name="AutoShape 85"/>
            <p:cNvSpPr>
              <a:spLocks noChangeArrowheads="1"/>
            </p:cNvSpPr>
            <p:nvPr/>
          </p:nvSpPr>
          <p:spPr bwMode="gray">
            <a:xfrm flipV="1">
              <a:off x="4021" y="2062"/>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2" name="AutoShape 86"/>
            <p:cNvSpPr>
              <a:spLocks noChangeArrowheads="1"/>
            </p:cNvSpPr>
            <p:nvPr/>
          </p:nvSpPr>
          <p:spPr bwMode="gray">
            <a:xfrm flipV="1">
              <a:off x="4213" y="2182"/>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3" name="AutoShape 87"/>
            <p:cNvSpPr>
              <a:spLocks noChangeArrowheads="1"/>
            </p:cNvSpPr>
            <p:nvPr/>
          </p:nvSpPr>
          <p:spPr bwMode="gray">
            <a:xfrm flipV="1">
              <a:off x="4331" y="2319"/>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4" name="AutoShape 88"/>
            <p:cNvSpPr>
              <a:spLocks noChangeArrowheads="1"/>
            </p:cNvSpPr>
            <p:nvPr/>
          </p:nvSpPr>
          <p:spPr bwMode="gray">
            <a:xfrm>
              <a:off x="4474" y="219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5" name="AutoShape 89"/>
            <p:cNvSpPr>
              <a:spLocks noChangeArrowheads="1"/>
            </p:cNvSpPr>
            <p:nvPr/>
          </p:nvSpPr>
          <p:spPr bwMode="gray">
            <a:xfrm flipV="1">
              <a:off x="4021" y="2212"/>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6" name="AutoShape 90"/>
            <p:cNvSpPr>
              <a:spLocks noChangeArrowheads="1"/>
            </p:cNvSpPr>
            <p:nvPr/>
          </p:nvSpPr>
          <p:spPr bwMode="gray">
            <a:xfrm flipV="1">
              <a:off x="4536" y="2258"/>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7" name="AutoShape 91"/>
            <p:cNvSpPr>
              <a:spLocks noChangeArrowheads="1"/>
            </p:cNvSpPr>
            <p:nvPr/>
          </p:nvSpPr>
          <p:spPr bwMode="gray">
            <a:xfrm flipV="1">
              <a:off x="4448" y="2262"/>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8" name="AutoShape 92"/>
            <p:cNvSpPr>
              <a:spLocks noChangeArrowheads="1"/>
            </p:cNvSpPr>
            <p:nvPr/>
          </p:nvSpPr>
          <p:spPr bwMode="gray">
            <a:xfrm>
              <a:off x="4067" y="244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9" name="AutoShape 93"/>
            <p:cNvSpPr>
              <a:spLocks noChangeArrowheads="1"/>
            </p:cNvSpPr>
            <p:nvPr/>
          </p:nvSpPr>
          <p:spPr bwMode="gray">
            <a:xfrm flipV="1">
              <a:off x="3923" y="221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0" name="AutoShape 94"/>
            <p:cNvSpPr>
              <a:spLocks noChangeArrowheads="1"/>
            </p:cNvSpPr>
            <p:nvPr/>
          </p:nvSpPr>
          <p:spPr bwMode="gray">
            <a:xfrm>
              <a:off x="3541" y="2200"/>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1" name="AutoShape 95"/>
            <p:cNvSpPr>
              <a:spLocks noChangeArrowheads="1"/>
            </p:cNvSpPr>
            <p:nvPr/>
          </p:nvSpPr>
          <p:spPr bwMode="gray">
            <a:xfrm flipV="1">
              <a:off x="2869" y="193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2" name="AutoShape 96"/>
            <p:cNvSpPr>
              <a:spLocks noChangeArrowheads="1"/>
            </p:cNvSpPr>
            <p:nvPr/>
          </p:nvSpPr>
          <p:spPr bwMode="gray">
            <a:xfrm flipV="1">
              <a:off x="4529" y="2064"/>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3" name="AutoShape 97"/>
            <p:cNvSpPr>
              <a:spLocks noChangeArrowheads="1"/>
            </p:cNvSpPr>
            <p:nvPr/>
          </p:nvSpPr>
          <p:spPr bwMode="gray">
            <a:xfrm flipV="1">
              <a:off x="4741" y="2376"/>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4" name="AutoShape 98"/>
            <p:cNvSpPr>
              <a:spLocks noChangeArrowheads="1"/>
            </p:cNvSpPr>
            <p:nvPr/>
          </p:nvSpPr>
          <p:spPr bwMode="gray">
            <a:xfrm flipV="1">
              <a:off x="4837" y="2097"/>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5" name="AutoShape 99"/>
            <p:cNvSpPr>
              <a:spLocks noChangeArrowheads="1"/>
            </p:cNvSpPr>
            <p:nvPr/>
          </p:nvSpPr>
          <p:spPr bwMode="gray">
            <a:xfrm flipV="1">
              <a:off x="4730" y="2054"/>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6" name="AutoShape 100"/>
            <p:cNvSpPr>
              <a:spLocks noChangeArrowheads="1"/>
            </p:cNvSpPr>
            <p:nvPr/>
          </p:nvSpPr>
          <p:spPr bwMode="gray">
            <a:xfrm flipV="1">
              <a:off x="4922" y="2174"/>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7" name="AutoShape 101"/>
            <p:cNvSpPr>
              <a:spLocks noChangeArrowheads="1"/>
            </p:cNvSpPr>
            <p:nvPr/>
          </p:nvSpPr>
          <p:spPr bwMode="gray">
            <a:xfrm flipV="1">
              <a:off x="5040" y="2311"/>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8" name="AutoShape 102"/>
            <p:cNvSpPr>
              <a:spLocks noChangeArrowheads="1"/>
            </p:cNvSpPr>
            <p:nvPr/>
          </p:nvSpPr>
          <p:spPr bwMode="gray">
            <a:xfrm>
              <a:off x="5183" y="218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9" name="AutoShape 103"/>
            <p:cNvSpPr>
              <a:spLocks noChangeArrowheads="1"/>
            </p:cNvSpPr>
            <p:nvPr/>
          </p:nvSpPr>
          <p:spPr bwMode="gray">
            <a:xfrm flipV="1">
              <a:off x="4730" y="2198"/>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0" name="AutoShape 104"/>
            <p:cNvSpPr>
              <a:spLocks noChangeArrowheads="1"/>
            </p:cNvSpPr>
            <p:nvPr/>
          </p:nvSpPr>
          <p:spPr bwMode="gray">
            <a:xfrm flipV="1">
              <a:off x="5245" y="2250"/>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1" name="AutoShape 105"/>
            <p:cNvSpPr>
              <a:spLocks noChangeArrowheads="1"/>
            </p:cNvSpPr>
            <p:nvPr/>
          </p:nvSpPr>
          <p:spPr bwMode="gray">
            <a:xfrm flipV="1">
              <a:off x="5157" y="225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2" name="AutoShape 106"/>
            <p:cNvSpPr>
              <a:spLocks noChangeArrowheads="1"/>
            </p:cNvSpPr>
            <p:nvPr/>
          </p:nvSpPr>
          <p:spPr bwMode="gray">
            <a:xfrm>
              <a:off x="5016" y="204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3" name="AutoShape 107"/>
            <p:cNvSpPr>
              <a:spLocks noChangeArrowheads="1"/>
            </p:cNvSpPr>
            <p:nvPr/>
          </p:nvSpPr>
          <p:spPr bwMode="gray">
            <a:xfrm flipV="1">
              <a:off x="4872" y="1966"/>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4" name="AutoShape 108"/>
            <p:cNvSpPr>
              <a:spLocks noChangeArrowheads="1"/>
            </p:cNvSpPr>
            <p:nvPr/>
          </p:nvSpPr>
          <p:spPr bwMode="gray">
            <a:xfrm>
              <a:off x="4538" y="190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5" name="AutoShape 109"/>
            <p:cNvSpPr>
              <a:spLocks noChangeArrowheads="1"/>
            </p:cNvSpPr>
            <p:nvPr/>
          </p:nvSpPr>
          <p:spPr bwMode="gray">
            <a:xfrm flipV="1">
              <a:off x="3349" y="193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6" name="AutoShape 110"/>
            <p:cNvSpPr>
              <a:spLocks noChangeArrowheads="1"/>
            </p:cNvSpPr>
            <p:nvPr/>
          </p:nvSpPr>
          <p:spPr bwMode="gray">
            <a:xfrm>
              <a:off x="3567" y="191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7" name="AutoShape 111"/>
            <p:cNvSpPr>
              <a:spLocks noChangeArrowheads="1"/>
            </p:cNvSpPr>
            <p:nvPr/>
          </p:nvSpPr>
          <p:spPr bwMode="gray">
            <a:xfrm flipV="1">
              <a:off x="2437" y="169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8" name="AutoShape 112"/>
            <p:cNvSpPr>
              <a:spLocks noChangeArrowheads="1"/>
            </p:cNvSpPr>
            <p:nvPr/>
          </p:nvSpPr>
          <p:spPr bwMode="gray">
            <a:xfrm>
              <a:off x="2357" y="165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9" name="AutoShape 113"/>
            <p:cNvSpPr>
              <a:spLocks noChangeArrowheads="1"/>
            </p:cNvSpPr>
            <p:nvPr/>
          </p:nvSpPr>
          <p:spPr bwMode="gray">
            <a:xfrm>
              <a:off x="2419" y="1624"/>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0" name="AutoShape 114"/>
            <p:cNvSpPr>
              <a:spLocks noChangeArrowheads="1"/>
            </p:cNvSpPr>
            <p:nvPr/>
          </p:nvSpPr>
          <p:spPr bwMode="gray">
            <a:xfrm>
              <a:off x="1546" y="152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1" name="AutoShape 115"/>
            <p:cNvSpPr>
              <a:spLocks noChangeArrowheads="1"/>
            </p:cNvSpPr>
            <p:nvPr/>
          </p:nvSpPr>
          <p:spPr bwMode="gray">
            <a:xfrm>
              <a:off x="1379" y="137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2" name="AutoShape 116"/>
            <p:cNvSpPr>
              <a:spLocks noChangeArrowheads="1"/>
            </p:cNvSpPr>
            <p:nvPr/>
          </p:nvSpPr>
          <p:spPr bwMode="gray">
            <a:xfrm flipV="1">
              <a:off x="1429" y="1500"/>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3" name="AutoShape 117"/>
            <p:cNvSpPr>
              <a:spLocks noChangeArrowheads="1"/>
            </p:cNvSpPr>
            <p:nvPr/>
          </p:nvSpPr>
          <p:spPr bwMode="gray">
            <a:xfrm>
              <a:off x="1349" y="146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4" name="AutoShape 118"/>
            <p:cNvSpPr>
              <a:spLocks noChangeArrowheads="1"/>
            </p:cNvSpPr>
            <p:nvPr/>
          </p:nvSpPr>
          <p:spPr bwMode="gray">
            <a:xfrm>
              <a:off x="1411" y="1432"/>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5" name="AutoShape 119"/>
            <p:cNvSpPr>
              <a:spLocks noChangeArrowheads="1"/>
            </p:cNvSpPr>
            <p:nvPr/>
          </p:nvSpPr>
          <p:spPr bwMode="gray">
            <a:xfrm flipV="1">
              <a:off x="5173" y="2710"/>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6" name="AutoShape 120"/>
            <p:cNvSpPr>
              <a:spLocks noChangeArrowheads="1"/>
            </p:cNvSpPr>
            <p:nvPr/>
          </p:nvSpPr>
          <p:spPr bwMode="gray">
            <a:xfrm>
              <a:off x="5267" y="257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7" name="AutoShape 121"/>
            <p:cNvSpPr>
              <a:spLocks noChangeArrowheads="1"/>
            </p:cNvSpPr>
            <p:nvPr/>
          </p:nvSpPr>
          <p:spPr bwMode="gray">
            <a:xfrm flipV="1">
              <a:off x="5077" y="260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8" name="AutoShape 122"/>
            <p:cNvSpPr>
              <a:spLocks noChangeArrowheads="1"/>
            </p:cNvSpPr>
            <p:nvPr/>
          </p:nvSpPr>
          <p:spPr bwMode="gray">
            <a:xfrm flipV="1">
              <a:off x="4969" y="2539"/>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9" name="AutoShape 123"/>
            <p:cNvSpPr>
              <a:spLocks noChangeArrowheads="1"/>
            </p:cNvSpPr>
            <p:nvPr/>
          </p:nvSpPr>
          <p:spPr bwMode="gray">
            <a:xfrm flipV="1">
              <a:off x="4885" y="2398"/>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0" name="AutoShape 124"/>
            <p:cNvSpPr>
              <a:spLocks noChangeArrowheads="1"/>
            </p:cNvSpPr>
            <p:nvPr/>
          </p:nvSpPr>
          <p:spPr bwMode="gray">
            <a:xfrm>
              <a:off x="5102" y="251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1" name="AutoShape 125"/>
            <p:cNvSpPr>
              <a:spLocks noChangeArrowheads="1"/>
            </p:cNvSpPr>
            <p:nvPr/>
          </p:nvSpPr>
          <p:spPr bwMode="gray">
            <a:xfrm flipV="1">
              <a:off x="4256" y="2491"/>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2" name="AutoShape 126"/>
            <p:cNvSpPr>
              <a:spLocks noChangeArrowheads="1"/>
            </p:cNvSpPr>
            <p:nvPr/>
          </p:nvSpPr>
          <p:spPr bwMode="gray">
            <a:xfrm>
              <a:off x="4389" y="247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3" name="AutoShape 127"/>
            <p:cNvSpPr>
              <a:spLocks noChangeArrowheads="1"/>
            </p:cNvSpPr>
            <p:nvPr/>
          </p:nvSpPr>
          <p:spPr bwMode="gray">
            <a:xfrm>
              <a:off x="4501" y="253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4" name="AutoShape 128"/>
            <p:cNvSpPr>
              <a:spLocks noChangeArrowheads="1"/>
            </p:cNvSpPr>
            <p:nvPr/>
          </p:nvSpPr>
          <p:spPr bwMode="gray">
            <a:xfrm flipV="1">
              <a:off x="4604" y="2460"/>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5" name="AutoShape 129"/>
            <p:cNvSpPr>
              <a:spLocks noChangeArrowheads="1"/>
            </p:cNvSpPr>
            <p:nvPr/>
          </p:nvSpPr>
          <p:spPr bwMode="gray">
            <a:xfrm>
              <a:off x="4686" y="2419"/>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6" name="AutoShape 130"/>
            <p:cNvSpPr>
              <a:spLocks noChangeArrowheads="1"/>
            </p:cNvSpPr>
            <p:nvPr/>
          </p:nvSpPr>
          <p:spPr bwMode="gray">
            <a:xfrm>
              <a:off x="3731" y="229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7" name="AutoShape 131"/>
            <p:cNvSpPr>
              <a:spLocks noChangeArrowheads="1"/>
            </p:cNvSpPr>
            <p:nvPr/>
          </p:nvSpPr>
          <p:spPr bwMode="gray">
            <a:xfrm flipV="1">
              <a:off x="3877" y="2316"/>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8" name="AutoShape 132"/>
            <p:cNvSpPr>
              <a:spLocks noChangeArrowheads="1"/>
            </p:cNvSpPr>
            <p:nvPr/>
          </p:nvSpPr>
          <p:spPr bwMode="gray">
            <a:xfrm>
              <a:off x="3701" y="237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9" name="AutoShape 133"/>
            <p:cNvSpPr>
              <a:spLocks noChangeArrowheads="1"/>
            </p:cNvSpPr>
            <p:nvPr/>
          </p:nvSpPr>
          <p:spPr bwMode="gray">
            <a:xfrm>
              <a:off x="3781" y="2440"/>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0" name="AutoShape 134"/>
            <p:cNvSpPr>
              <a:spLocks noChangeArrowheads="1"/>
            </p:cNvSpPr>
            <p:nvPr/>
          </p:nvSpPr>
          <p:spPr bwMode="gray">
            <a:xfrm>
              <a:off x="371" y="61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1" name="AutoShape 135"/>
            <p:cNvSpPr>
              <a:spLocks noChangeArrowheads="1"/>
            </p:cNvSpPr>
            <p:nvPr/>
          </p:nvSpPr>
          <p:spPr bwMode="gray">
            <a:xfrm flipV="1">
              <a:off x="421" y="73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2" name="AutoShape 136"/>
            <p:cNvSpPr>
              <a:spLocks noChangeArrowheads="1"/>
            </p:cNvSpPr>
            <p:nvPr/>
          </p:nvSpPr>
          <p:spPr bwMode="gray">
            <a:xfrm>
              <a:off x="341" y="69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3" name="AutoShape 137"/>
            <p:cNvSpPr>
              <a:spLocks noChangeArrowheads="1"/>
            </p:cNvSpPr>
            <p:nvPr/>
          </p:nvSpPr>
          <p:spPr bwMode="gray">
            <a:xfrm>
              <a:off x="403" y="664"/>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4" name="AutoShape 138"/>
            <p:cNvSpPr>
              <a:spLocks noChangeArrowheads="1"/>
            </p:cNvSpPr>
            <p:nvPr/>
          </p:nvSpPr>
          <p:spPr bwMode="gray">
            <a:xfrm flipV="1">
              <a:off x="229" y="540"/>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5" name="AutoShape 139"/>
            <p:cNvSpPr>
              <a:spLocks noChangeArrowheads="1"/>
            </p:cNvSpPr>
            <p:nvPr/>
          </p:nvSpPr>
          <p:spPr bwMode="gray">
            <a:xfrm>
              <a:off x="277" y="66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6" name="AutoShape 140"/>
            <p:cNvSpPr>
              <a:spLocks noChangeArrowheads="1"/>
            </p:cNvSpPr>
            <p:nvPr/>
          </p:nvSpPr>
          <p:spPr bwMode="gray">
            <a:xfrm>
              <a:off x="211" y="472"/>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7" name="AutoShape 141"/>
            <p:cNvSpPr>
              <a:spLocks noChangeArrowheads="1"/>
            </p:cNvSpPr>
            <p:nvPr/>
          </p:nvSpPr>
          <p:spPr bwMode="gray">
            <a:xfrm flipH="1">
              <a:off x="3587" y="2370"/>
              <a:ext cx="100" cy="10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8" name="AutoShape 142"/>
            <p:cNvSpPr>
              <a:spLocks noChangeArrowheads="1"/>
            </p:cNvSpPr>
            <p:nvPr/>
          </p:nvSpPr>
          <p:spPr bwMode="gray">
            <a:xfrm flipV="1">
              <a:off x="3097" y="1782"/>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9" name="AutoShape 143"/>
            <p:cNvSpPr>
              <a:spLocks noChangeArrowheads="1"/>
            </p:cNvSpPr>
            <p:nvPr/>
          </p:nvSpPr>
          <p:spPr bwMode="gray">
            <a:xfrm flipV="1">
              <a:off x="3635" y="1938"/>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0" name="AutoShape 144"/>
            <p:cNvSpPr>
              <a:spLocks noChangeArrowheads="1"/>
            </p:cNvSpPr>
            <p:nvPr/>
          </p:nvSpPr>
          <p:spPr bwMode="gray">
            <a:xfrm flipV="1">
              <a:off x="3377" y="1813"/>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1" name="AutoShape 145"/>
            <p:cNvSpPr>
              <a:spLocks noChangeArrowheads="1"/>
            </p:cNvSpPr>
            <p:nvPr/>
          </p:nvSpPr>
          <p:spPr bwMode="gray">
            <a:xfrm>
              <a:off x="3759" y="1801"/>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2" name="AutoShape 146"/>
            <p:cNvSpPr>
              <a:spLocks noChangeArrowheads="1"/>
            </p:cNvSpPr>
            <p:nvPr/>
          </p:nvSpPr>
          <p:spPr bwMode="gray">
            <a:xfrm flipV="1">
              <a:off x="3615" y="1725"/>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3" name="AutoShape 147"/>
            <p:cNvSpPr>
              <a:spLocks noChangeArrowheads="1"/>
            </p:cNvSpPr>
            <p:nvPr/>
          </p:nvSpPr>
          <p:spPr bwMode="gray">
            <a:xfrm>
              <a:off x="3145" y="163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4" name="AutoShape 148"/>
            <p:cNvSpPr>
              <a:spLocks noChangeArrowheads="1"/>
            </p:cNvSpPr>
            <p:nvPr/>
          </p:nvSpPr>
          <p:spPr bwMode="gray">
            <a:xfrm flipV="1">
              <a:off x="4001" y="1920"/>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5" name="AutoShape 149"/>
            <p:cNvSpPr>
              <a:spLocks noChangeArrowheads="1"/>
            </p:cNvSpPr>
            <p:nvPr/>
          </p:nvSpPr>
          <p:spPr bwMode="gray">
            <a:xfrm flipV="1">
              <a:off x="4395" y="206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6" name="AutoShape 150"/>
            <p:cNvSpPr>
              <a:spLocks noChangeArrowheads="1"/>
            </p:cNvSpPr>
            <p:nvPr/>
          </p:nvSpPr>
          <p:spPr bwMode="gray">
            <a:xfrm flipV="1">
              <a:off x="4241" y="1920"/>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7" name="AutoShape 151"/>
            <p:cNvSpPr>
              <a:spLocks noChangeArrowheads="1"/>
            </p:cNvSpPr>
            <p:nvPr/>
          </p:nvSpPr>
          <p:spPr bwMode="gray">
            <a:xfrm flipV="1">
              <a:off x="4286" y="2126"/>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8" name="AutoShape 152"/>
            <p:cNvSpPr>
              <a:spLocks noChangeArrowheads="1"/>
            </p:cNvSpPr>
            <p:nvPr/>
          </p:nvSpPr>
          <p:spPr bwMode="gray">
            <a:xfrm>
              <a:off x="4268" y="2058"/>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149" name="Group 153"/>
          <p:cNvGrpSpPr/>
          <p:nvPr/>
        </p:nvGrpSpPr>
        <p:grpSpPr bwMode="auto">
          <a:xfrm>
            <a:off x="3200400" y="0"/>
            <a:ext cx="6081713" cy="2998788"/>
            <a:chOff x="2016" y="0"/>
            <a:chExt cx="3831" cy="1889"/>
          </a:xfrm>
        </p:grpSpPr>
        <p:sp>
          <p:nvSpPr>
            <p:cNvPr id="150" name="AutoShape 154"/>
            <p:cNvSpPr>
              <a:spLocks noChangeArrowheads="1"/>
            </p:cNvSpPr>
            <p:nvPr/>
          </p:nvSpPr>
          <p:spPr bwMode="gray">
            <a:xfrm flipV="1">
              <a:off x="4778" y="0"/>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1" name="AutoShape 155"/>
            <p:cNvSpPr>
              <a:spLocks noChangeArrowheads="1"/>
            </p:cNvSpPr>
            <p:nvPr/>
          </p:nvSpPr>
          <p:spPr bwMode="gray">
            <a:xfrm flipV="1">
              <a:off x="4989" y="65"/>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2" name="AutoShape 156"/>
            <p:cNvSpPr>
              <a:spLocks noChangeArrowheads="1"/>
            </p:cNvSpPr>
            <p:nvPr/>
          </p:nvSpPr>
          <p:spPr bwMode="gray">
            <a:xfrm flipV="1">
              <a:off x="5355" y="236"/>
              <a:ext cx="129" cy="12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3" name="AutoShape 157"/>
            <p:cNvSpPr>
              <a:spLocks noChangeArrowheads="1"/>
            </p:cNvSpPr>
            <p:nvPr/>
          </p:nvSpPr>
          <p:spPr bwMode="gray">
            <a:xfrm flipV="1">
              <a:off x="5581" y="41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4" name="AutoShape 158"/>
            <p:cNvSpPr>
              <a:spLocks noChangeArrowheads="1"/>
            </p:cNvSpPr>
            <p:nvPr/>
          </p:nvSpPr>
          <p:spPr bwMode="gray">
            <a:xfrm flipV="1">
              <a:off x="5404" y="416"/>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5" name="AutoShape 159"/>
            <p:cNvSpPr>
              <a:spLocks noChangeArrowheads="1"/>
            </p:cNvSpPr>
            <p:nvPr/>
          </p:nvSpPr>
          <p:spPr bwMode="gray">
            <a:xfrm flipV="1">
              <a:off x="5608" y="498"/>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6" name="AutoShape 160"/>
            <p:cNvSpPr>
              <a:spLocks noChangeArrowheads="1"/>
            </p:cNvSpPr>
            <p:nvPr/>
          </p:nvSpPr>
          <p:spPr bwMode="gray">
            <a:xfrm flipV="1">
              <a:off x="5644" y="298"/>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7" name="AutoShape 161"/>
            <p:cNvSpPr>
              <a:spLocks noChangeArrowheads="1"/>
            </p:cNvSpPr>
            <p:nvPr/>
          </p:nvSpPr>
          <p:spPr bwMode="gray">
            <a:xfrm flipV="1">
              <a:off x="4350" y="0"/>
              <a:ext cx="115" cy="10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8" name="AutoShape 162"/>
            <p:cNvSpPr>
              <a:spLocks noChangeArrowheads="1"/>
            </p:cNvSpPr>
            <p:nvPr/>
          </p:nvSpPr>
          <p:spPr bwMode="gray">
            <a:xfrm flipV="1">
              <a:off x="4576" y="161"/>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9" name="AutoShape 163"/>
            <p:cNvSpPr>
              <a:spLocks noChangeArrowheads="1"/>
            </p:cNvSpPr>
            <p:nvPr/>
          </p:nvSpPr>
          <p:spPr bwMode="gray">
            <a:xfrm flipV="1">
              <a:off x="4510" y="0"/>
              <a:ext cx="158" cy="102"/>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0" name="AutoShape 164"/>
            <p:cNvSpPr>
              <a:spLocks noChangeArrowheads="1"/>
            </p:cNvSpPr>
            <p:nvPr/>
          </p:nvSpPr>
          <p:spPr bwMode="gray">
            <a:xfrm flipV="1">
              <a:off x="4733" y="217"/>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1" name="AutoShape 165"/>
            <p:cNvSpPr>
              <a:spLocks noChangeArrowheads="1"/>
            </p:cNvSpPr>
            <p:nvPr/>
          </p:nvSpPr>
          <p:spPr bwMode="gray">
            <a:xfrm flipV="1">
              <a:off x="4778" y="481"/>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2" name="AutoShape 166"/>
            <p:cNvSpPr>
              <a:spLocks noChangeArrowheads="1"/>
            </p:cNvSpPr>
            <p:nvPr/>
          </p:nvSpPr>
          <p:spPr bwMode="gray">
            <a:xfrm flipV="1">
              <a:off x="4940" y="427"/>
              <a:ext cx="129" cy="128"/>
            </a:xfrm>
            <a:prstGeom prst="roundRect">
              <a:avLst>
                <a:gd name="adj" fmla="val 16667"/>
              </a:avLst>
            </a:prstGeom>
            <a:solidFill>
              <a:schemeClr val="bg1">
                <a:alpha val="3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3" name="AutoShape 167"/>
            <p:cNvSpPr>
              <a:spLocks noChangeArrowheads="1"/>
            </p:cNvSpPr>
            <p:nvPr/>
          </p:nvSpPr>
          <p:spPr bwMode="gray">
            <a:xfrm>
              <a:off x="4966" y="262"/>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4" name="AutoShape 168"/>
            <p:cNvSpPr>
              <a:spLocks noChangeArrowheads="1"/>
            </p:cNvSpPr>
            <p:nvPr/>
          </p:nvSpPr>
          <p:spPr bwMode="gray">
            <a:xfrm flipV="1">
              <a:off x="5166" y="60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5" name="AutoShape 169"/>
            <p:cNvSpPr>
              <a:spLocks noChangeArrowheads="1"/>
            </p:cNvSpPr>
            <p:nvPr/>
          </p:nvSpPr>
          <p:spPr bwMode="gray">
            <a:xfrm flipV="1">
              <a:off x="4989" y="607"/>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6" name="AutoShape 170"/>
            <p:cNvSpPr>
              <a:spLocks noChangeArrowheads="1"/>
            </p:cNvSpPr>
            <p:nvPr/>
          </p:nvSpPr>
          <p:spPr bwMode="gray">
            <a:xfrm flipV="1">
              <a:off x="5193" y="688"/>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7" name="AutoShape 171"/>
            <p:cNvSpPr>
              <a:spLocks noChangeArrowheads="1"/>
            </p:cNvSpPr>
            <p:nvPr/>
          </p:nvSpPr>
          <p:spPr bwMode="gray">
            <a:xfrm flipV="1">
              <a:off x="5036" y="334"/>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8" name="AutoShape 172"/>
            <p:cNvSpPr>
              <a:spLocks noChangeArrowheads="1"/>
            </p:cNvSpPr>
            <p:nvPr/>
          </p:nvSpPr>
          <p:spPr bwMode="gray">
            <a:xfrm flipV="1">
              <a:off x="5159" y="467"/>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9" name="AutoShape 173"/>
            <p:cNvSpPr>
              <a:spLocks noChangeArrowheads="1"/>
            </p:cNvSpPr>
            <p:nvPr/>
          </p:nvSpPr>
          <p:spPr bwMode="gray">
            <a:xfrm>
              <a:off x="5428" y="695"/>
              <a:ext cx="56" cy="57"/>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0" name="AutoShape 174"/>
            <p:cNvSpPr>
              <a:spLocks noChangeArrowheads="1"/>
            </p:cNvSpPr>
            <p:nvPr/>
          </p:nvSpPr>
          <p:spPr bwMode="gray">
            <a:xfrm flipV="1">
              <a:off x="5472" y="701"/>
              <a:ext cx="88" cy="8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1" name="AutoShape 175"/>
            <p:cNvSpPr>
              <a:spLocks noChangeArrowheads="1"/>
            </p:cNvSpPr>
            <p:nvPr/>
          </p:nvSpPr>
          <p:spPr bwMode="gray">
            <a:xfrm flipV="1">
              <a:off x="5319" y="431"/>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2" name="AutoShape 176"/>
            <p:cNvSpPr>
              <a:spLocks noChangeArrowheads="1"/>
            </p:cNvSpPr>
            <p:nvPr/>
          </p:nvSpPr>
          <p:spPr bwMode="gray">
            <a:xfrm>
              <a:off x="5535" y="625"/>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3" name="AutoShape 177"/>
            <p:cNvSpPr>
              <a:spLocks noChangeArrowheads="1"/>
            </p:cNvSpPr>
            <p:nvPr/>
          </p:nvSpPr>
          <p:spPr bwMode="gray">
            <a:xfrm flipV="1">
              <a:off x="4937" y="339"/>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4" name="AutoShape 178"/>
            <p:cNvSpPr>
              <a:spLocks noChangeArrowheads="1"/>
            </p:cNvSpPr>
            <p:nvPr/>
          </p:nvSpPr>
          <p:spPr bwMode="gray">
            <a:xfrm flipV="1">
              <a:off x="5355" y="777"/>
              <a:ext cx="129" cy="129"/>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5" name="AutoShape 179"/>
            <p:cNvSpPr>
              <a:spLocks noChangeArrowheads="1"/>
            </p:cNvSpPr>
            <p:nvPr/>
          </p:nvSpPr>
          <p:spPr bwMode="gray">
            <a:xfrm flipV="1">
              <a:off x="5581" y="95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6" name="AutoShape 180"/>
            <p:cNvSpPr>
              <a:spLocks noChangeArrowheads="1"/>
            </p:cNvSpPr>
            <p:nvPr/>
          </p:nvSpPr>
          <p:spPr bwMode="gray">
            <a:xfrm flipV="1">
              <a:off x="5404" y="958"/>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7" name="AutoShape 181"/>
            <p:cNvSpPr>
              <a:spLocks noChangeArrowheads="1"/>
            </p:cNvSpPr>
            <p:nvPr/>
          </p:nvSpPr>
          <p:spPr bwMode="gray">
            <a:xfrm flipV="1">
              <a:off x="5608" y="1039"/>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8" name="AutoShape 182"/>
            <p:cNvSpPr>
              <a:spLocks noChangeArrowheads="1"/>
            </p:cNvSpPr>
            <p:nvPr/>
          </p:nvSpPr>
          <p:spPr bwMode="gray">
            <a:xfrm flipV="1">
              <a:off x="5644" y="840"/>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9" name="AutoShape 183"/>
            <p:cNvSpPr>
              <a:spLocks noChangeArrowheads="1"/>
            </p:cNvSpPr>
            <p:nvPr/>
          </p:nvSpPr>
          <p:spPr bwMode="gray">
            <a:xfrm>
              <a:off x="4778" y="99"/>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0" name="AutoShape 184"/>
            <p:cNvSpPr>
              <a:spLocks noChangeArrowheads="1"/>
            </p:cNvSpPr>
            <p:nvPr/>
          </p:nvSpPr>
          <p:spPr bwMode="gray">
            <a:xfrm flipV="1">
              <a:off x="4615" y="14"/>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1" name="AutoShape 185"/>
            <p:cNvSpPr>
              <a:spLocks noChangeArrowheads="1"/>
            </p:cNvSpPr>
            <p:nvPr/>
          </p:nvSpPr>
          <p:spPr bwMode="gray">
            <a:xfrm>
              <a:off x="4613" y="309"/>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2" name="AutoShape 186"/>
            <p:cNvSpPr>
              <a:spLocks noChangeArrowheads="1"/>
            </p:cNvSpPr>
            <p:nvPr/>
          </p:nvSpPr>
          <p:spPr bwMode="gray">
            <a:xfrm flipV="1">
              <a:off x="4670" y="447"/>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3" name="AutoShape 187"/>
            <p:cNvSpPr>
              <a:spLocks noChangeArrowheads="1"/>
            </p:cNvSpPr>
            <p:nvPr/>
          </p:nvSpPr>
          <p:spPr bwMode="gray">
            <a:xfrm>
              <a:off x="4579" y="408"/>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4" name="AutoShape 188"/>
            <p:cNvSpPr>
              <a:spLocks noChangeArrowheads="1"/>
            </p:cNvSpPr>
            <p:nvPr/>
          </p:nvSpPr>
          <p:spPr bwMode="gray">
            <a:xfrm>
              <a:off x="4649" y="370"/>
              <a:ext cx="57"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5" name="AutoShape 189"/>
            <p:cNvSpPr>
              <a:spLocks noChangeArrowheads="1"/>
            </p:cNvSpPr>
            <p:nvPr/>
          </p:nvSpPr>
          <p:spPr bwMode="gray">
            <a:xfrm flipV="1">
              <a:off x="4453" y="230"/>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6" name="AutoShape 190"/>
            <p:cNvSpPr>
              <a:spLocks noChangeArrowheads="1"/>
            </p:cNvSpPr>
            <p:nvPr/>
          </p:nvSpPr>
          <p:spPr bwMode="gray">
            <a:xfrm>
              <a:off x="4507" y="370"/>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7" name="AutoShape 191"/>
            <p:cNvSpPr>
              <a:spLocks noChangeArrowheads="1"/>
            </p:cNvSpPr>
            <p:nvPr/>
          </p:nvSpPr>
          <p:spPr bwMode="gray">
            <a:xfrm>
              <a:off x="4433" y="153"/>
              <a:ext cx="56"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8" name="AutoShape 192"/>
            <p:cNvSpPr>
              <a:spLocks noChangeArrowheads="1"/>
            </p:cNvSpPr>
            <p:nvPr/>
          </p:nvSpPr>
          <p:spPr bwMode="gray">
            <a:xfrm flipV="1">
              <a:off x="3328" y="0"/>
              <a:ext cx="129" cy="129"/>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9" name="AutoShape 193"/>
            <p:cNvSpPr>
              <a:spLocks noChangeArrowheads="1"/>
            </p:cNvSpPr>
            <p:nvPr/>
          </p:nvSpPr>
          <p:spPr bwMode="gray">
            <a:xfrm flipV="1">
              <a:off x="3577" y="201"/>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0" name="AutoShape 194"/>
            <p:cNvSpPr>
              <a:spLocks noChangeArrowheads="1"/>
            </p:cNvSpPr>
            <p:nvPr/>
          </p:nvSpPr>
          <p:spPr bwMode="gray">
            <a:xfrm flipV="1">
              <a:off x="3400" y="200"/>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1" name="AutoShape 195"/>
            <p:cNvSpPr>
              <a:spLocks noChangeArrowheads="1"/>
            </p:cNvSpPr>
            <p:nvPr/>
          </p:nvSpPr>
          <p:spPr bwMode="gray">
            <a:xfrm flipV="1">
              <a:off x="3605" y="281"/>
              <a:ext cx="130"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2" name="AutoShape 196"/>
            <p:cNvSpPr>
              <a:spLocks noChangeArrowheads="1"/>
            </p:cNvSpPr>
            <p:nvPr/>
          </p:nvSpPr>
          <p:spPr bwMode="gray">
            <a:xfrm flipV="1">
              <a:off x="3903" y="210"/>
              <a:ext cx="163"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3" name="AutoShape 197"/>
            <p:cNvSpPr>
              <a:spLocks noChangeArrowheads="1"/>
            </p:cNvSpPr>
            <p:nvPr/>
          </p:nvSpPr>
          <p:spPr bwMode="gray">
            <a:xfrm flipV="1">
              <a:off x="4026" y="343"/>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4" name="AutoShape 198"/>
            <p:cNvSpPr>
              <a:spLocks noChangeArrowheads="1"/>
            </p:cNvSpPr>
            <p:nvPr/>
          </p:nvSpPr>
          <p:spPr bwMode="gray">
            <a:xfrm>
              <a:off x="3838" y="326"/>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5" name="AutoShape 199"/>
            <p:cNvSpPr>
              <a:spLocks noChangeArrowheads="1"/>
            </p:cNvSpPr>
            <p:nvPr/>
          </p:nvSpPr>
          <p:spPr bwMode="gray">
            <a:xfrm flipV="1">
              <a:off x="4252" y="525"/>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6" name="AutoShape 200"/>
            <p:cNvSpPr>
              <a:spLocks noChangeArrowheads="1"/>
            </p:cNvSpPr>
            <p:nvPr/>
          </p:nvSpPr>
          <p:spPr bwMode="gray">
            <a:xfrm flipV="1">
              <a:off x="4187" y="307"/>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7" name="AutoShape 201"/>
            <p:cNvSpPr>
              <a:spLocks noChangeArrowheads="1"/>
            </p:cNvSpPr>
            <p:nvPr/>
          </p:nvSpPr>
          <p:spPr bwMode="gray">
            <a:xfrm>
              <a:off x="3946" y="218"/>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8" name="AutoShape 202"/>
            <p:cNvSpPr>
              <a:spLocks noChangeArrowheads="1"/>
            </p:cNvSpPr>
            <p:nvPr/>
          </p:nvSpPr>
          <p:spPr bwMode="gray">
            <a:xfrm flipV="1">
              <a:off x="3804" y="214"/>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9" name="AutoShape 203"/>
            <p:cNvSpPr>
              <a:spLocks noChangeArrowheads="1"/>
            </p:cNvSpPr>
            <p:nvPr/>
          </p:nvSpPr>
          <p:spPr bwMode="gray">
            <a:xfrm flipV="1">
              <a:off x="3987" y="526"/>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0" name="AutoShape 204"/>
            <p:cNvSpPr>
              <a:spLocks noChangeArrowheads="1"/>
            </p:cNvSpPr>
            <p:nvPr/>
          </p:nvSpPr>
          <p:spPr bwMode="gray">
            <a:xfrm flipV="1">
              <a:off x="4059" y="712"/>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1" name="AutoShape 205"/>
            <p:cNvSpPr>
              <a:spLocks noChangeArrowheads="1"/>
            </p:cNvSpPr>
            <p:nvPr/>
          </p:nvSpPr>
          <p:spPr bwMode="gray">
            <a:xfrm flipV="1">
              <a:off x="3641" y="81"/>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2" name="AutoShape 206"/>
            <p:cNvSpPr>
              <a:spLocks noChangeArrowheads="1"/>
            </p:cNvSpPr>
            <p:nvPr/>
          </p:nvSpPr>
          <p:spPr bwMode="gray">
            <a:xfrm>
              <a:off x="4221" y="571"/>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3" name="AutoShape 207"/>
            <p:cNvSpPr>
              <a:spLocks noChangeArrowheads="1"/>
            </p:cNvSpPr>
            <p:nvPr/>
          </p:nvSpPr>
          <p:spPr bwMode="gray">
            <a:xfrm flipV="1">
              <a:off x="4290" y="643"/>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4" name="AutoShape 208"/>
            <p:cNvSpPr>
              <a:spLocks noChangeArrowheads="1"/>
            </p:cNvSpPr>
            <p:nvPr/>
          </p:nvSpPr>
          <p:spPr bwMode="gray">
            <a:xfrm flipV="1">
              <a:off x="4191" y="648"/>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5" name="AutoShape 209"/>
            <p:cNvSpPr>
              <a:spLocks noChangeArrowheads="1"/>
            </p:cNvSpPr>
            <p:nvPr/>
          </p:nvSpPr>
          <p:spPr bwMode="gray">
            <a:xfrm flipH="1" flipV="1">
              <a:off x="3857" y="130"/>
              <a:ext cx="26" cy="2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6" name="AutoShape 210"/>
            <p:cNvSpPr>
              <a:spLocks noChangeArrowheads="1"/>
            </p:cNvSpPr>
            <p:nvPr/>
          </p:nvSpPr>
          <p:spPr bwMode="gray">
            <a:xfrm flipV="1">
              <a:off x="4456" y="481"/>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7" name="AutoShape 211"/>
            <p:cNvSpPr>
              <a:spLocks noChangeArrowheads="1"/>
            </p:cNvSpPr>
            <p:nvPr/>
          </p:nvSpPr>
          <p:spPr bwMode="gray">
            <a:xfrm flipV="1">
              <a:off x="4682" y="696"/>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8" name="AutoShape 212"/>
            <p:cNvSpPr>
              <a:spLocks noChangeArrowheads="1"/>
            </p:cNvSpPr>
            <p:nvPr/>
          </p:nvSpPr>
          <p:spPr bwMode="gray">
            <a:xfrm flipV="1">
              <a:off x="4561" y="648"/>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9" name="AutoShape 213"/>
            <p:cNvSpPr>
              <a:spLocks noChangeArrowheads="1"/>
            </p:cNvSpPr>
            <p:nvPr/>
          </p:nvSpPr>
          <p:spPr bwMode="gray">
            <a:xfrm flipV="1">
              <a:off x="4778" y="783"/>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0" name="AutoShape 214"/>
            <p:cNvSpPr>
              <a:spLocks noChangeArrowheads="1"/>
            </p:cNvSpPr>
            <p:nvPr/>
          </p:nvSpPr>
          <p:spPr bwMode="gray">
            <a:xfrm flipV="1">
              <a:off x="4911" y="938"/>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1" name="AutoShape 215"/>
            <p:cNvSpPr>
              <a:spLocks noChangeArrowheads="1"/>
            </p:cNvSpPr>
            <p:nvPr/>
          </p:nvSpPr>
          <p:spPr bwMode="gray">
            <a:xfrm flipV="1">
              <a:off x="5211" y="1056"/>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2" name="AutoShape 216"/>
            <p:cNvSpPr>
              <a:spLocks noChangeArrowheads="1"/>
            </p:cNvSpPr>
            <p:nvPr/>
          </p:nvSpPr>
          <p:spPr bwMode="gray">
            <a:xfrm>
              <a:off x="5072" y="797"/>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3" name="AutoShape 217"/>
            <p:cNvSpPr>
              <a:spLocks noChangeArrowheads="1"/>
            </p:cNvSpPr>
            <p:nvPr/>
          </p:nvSpPr>
          <p:spPr bwMode="gray">
            <a:xfrm flipV="1">
              <a:off x="5644" y="1313"/>
              <a:ext cx="88" cy="8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4" name="AutoShape 218"/>
            <p:cNvSpPr>
              <a:spLocks noChangeArrowheads="1"/>
            </p:cNvSpPr>
            <p:nvPr/>
          </p:nvSpPr>
          <p:spPr bwMode="gray">
            <a:xfrm flipV="1">
              <a:off x="4561" y="810"/>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5" name="AutoShape 219"/>
            <p:cNvSpPr>
              <a:spLocks noChangeArrowheads="1"/>
            </p:cNvSpPr>
            <p:nvPr/>
          </p:nvSpPr>
          <p:spPr bwMode="gray">
            <a:xfrm flipV="1">
              <a:off x="5265" y="1216"/>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6" name="AutoShape 220"/>
            <p:cNvSpPr>
              <a:spLocks noChangeArrowheads="1"/>
            </p:cNvSpPr>
            <p:nvPr/>
          </p:nvSpPr>
          <p:spPr bwMode="gray">
            <a:xfrm flipV="1">
              <a:off x="5142" y="869"/>
              <a:ext cx="163"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7" name="AutoShape 221"/>
            <p:cNvSpPr>
              <a:spLocks noChangeArrowheads="1"/>
            </p:cNvSpPr>
            <p:nvPr/>
          </p:nvSpPr>
          <p:spPr bwMode="gray">
            <a:xfrm flipV="1">
              <a:off x="5351" y="896"/>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8" name="AutoShape 222"/>
            <p:cNvSpPr>
              <a:spLocks noChangeArrowheads="1"/>
            </p:cNvSpPr>
            <p:nvPr/>
          </p:nvSpPr>
          <p:spPr bwMode="gray">
            <a:xfrm>
              <a:off x="5428" y="1345"/>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9" name="AutoShape 223"/>
            <p:cNvSpPr>
              <a:spLocks noChangeArrowheads="1"/>
            </p:cNvSpPr>
            <p:nvPr/>
          </p:nvSpPr>
          <p:spPr bwMode="gray">
            <a:xfrm flipV="1">
              <a:off x="5577" y="107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0" name="AutoShape 224"/>
            <p:cNvSpPr>
              <a:spLocks noChangeArrowheads="1"/>
            </p:cNvSpPr>
            <p:nvPr/>
          </p:nvSpPr>
          <p:spPr bwMode="gray">
            <a:xfrm flipV="1">
              <a:off x="5482" y="919"/>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1" name="AutoShape 225"/>
            <p:cNvSpPr>
              <a:spLocks noChangeArrowheads="1"/>
            </p:cNvSpPr>
            <p:nvPr/>
          </p:nvSpPr>
          <p:spPr bwMode="gray">
            <a:xfrm flipV="1">
              <a:off x="5043" y="873"/>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2" name="AutoShape 226"/>
            <p:cNvSpPr>
              <a:spLocks noChangeArrowheads="1"/>
            </p:cNvSpPr>
            <p:nvPr/>
          </p:nvSpPr>
          <p:spPr bwMode="gray">
            <a:xfrm flipV="1">
              <a:off x="5547" y="1206"/>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3" name="AutoShape 227"/>
            <p:cNvSpPr>
              <a:spLocks noChangeArrowheads="1"/>
            </p:cNvSpPr>
            <p:nvPr/>
          </p:nvSpPr>
          <p:spPr bwMode="gray">
            <a:xfrm>
              <a:off x="4778" y="966"/>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4" name="AutoShape 228"/>
            <p:cNvSpPr>
              <a:spLocks noChangeArrowheads="1"/>
            </p:cNvSpPr>
            <p:nvPr/>
          </p:nvSpPr>
          <p:spPr bwMode="gray">
            <a:xfrm flipV="1">
              <a:off x="4721" y="548"/>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5" name="AutoShape 229"/>
            <p:cNvSpPr>
              <a:spLocks noChangeArrowheads="1"/>
            </p:cNvSpPr>
            <p:nvPr/>
          </p:nvSpPr>
          <p:spPr bwMode="gray">
            <a:xfrm>
              <a:off x="4345" y="478"/>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6" name="AutoShape 230"/>
            <p:cNvSpPr>
              <a:spLocks noChangeArrowheads="1"/>
            </p:cNvSpPr>
            <p:nvPr/>
          </p:nvSpPr>
          <p:spPr bwMode="gray">
            <a:xfrm>
              <a:off x="5428" y="1183"/>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7" name="AutoShape 231"/>
            <p:cNvSpPr>
              <a:spLocks noChangeArrowheads="1"/>
            </p:cNvSpPr>
            <p:nvPr/>
          </p:nvSpPr>
          <p:spPr bwMode="gray">
            <a:xfrm flipV="1">
              <a:off x="5428" y="1043"/>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8" name="AutoShape 232"/>
            <p:cNvSpPr>
              <a:spLocks noChangeArrowheads="1"/>
            </p:cNvSpPr>
            <p:nvPr/>
          </p:nvSpPr>
          <p:spPr bwMode="gray">
            <a:xfrm flipV="1">
              <a:off x="4940" y="772"/>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9" name="AutoShape 233"/>
            <p:cNvSpPr>
              <a:spLocks noChangeArrowheads="1"/>
            </p:cNvSpPr>
            <p:nvPr/>
          </p:nvSpPr>
          <p:spPr bwMode="gray">
            <a:xfrm>
              <a:off x="4850" y="733"/>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0" name="AutoShape 234"/>
            <p:cNvSpPr>
              <a:spLocks noChangeArrowheads="1"/>
            </p:cNvSpPr>
            <p:nvPr/>
          </p:nvSpPr>
          <p:spPr bwMode="gray">
            <a:xfrm>
              <a:off x="4920" y="695"/>
              <a:ext cx="56"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1" name="AutoShape 235"/>
            <p:cNvSpPr>
              <a:spLocks noChangeArrowheads="1"/>
            </p:cNvSpPr>
            <p:nvPr/>
          </p:nvSpPr>
          <p:spPr bwMode="gray">
            <a:xfrm>
              <a:off x="3935" y="580"/>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2" name="AutoShape 236"/>
            <p:cNvSpPr>
              <a:spLocks noChangeArrowheads="1"/>
            </p:cNvSpPr>
            <p:nvPr/>
          </p:nvSpPr>
          <p:spPr bwMode="gray">
            <a:xfrm>
              <a:off x="3747" y="418"/>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3" name="AutoShape 237"/>
            <p:cNvSpPr>
              <a:spLocks noChangeArrowheads="1"/>
            </p:cNvSpPr>
            <p:nvPr/>
          </p:nvSpPr>
          <p:spPr bwMode="gray">
            <a:xfrm flipV="1">
              <a:off x="3803" y="555"/>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4" name="AutoShape 238"/>
            <p:cNvSpPr>
              <a:spLocks noChangeArrowheads="1"/>
            </p:cNvSpPr>
            <p:nvPr/>
          </p:nvSpPr>
          <p:spPr bwMode="gray">
            <a:xfrm>
              <a:off x="3713" y="517"/>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5" name="AutoShape 239"/>
            <p:cNvSpPr>
              <a:spLocks noChangeArrowheads="1"/>
            </p:cNvSpPr>
            <p:nvPr/>
          </p:nvSpPr>
          <p:spPr bwMode="gray">
            <a:xfrm>
              <a:off x="3783" y="478"/>
              <a:ext cx="56"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6" name="AutoShape 240"/>
            <p:cNvSpPr>
              <a:spLocks noChangeArrowheads="1"/>
            </p:cNvSpPr>
            <p:nvPr/>
          </p:nvSpPr>
          <p:spPr bwMode="gray">
            <a:xfrm flipV="1">
              <a:off x="5685" y="873"/>
              <a:ext cx="162"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7" name="AutoShape 241"/>
            <p:cNvSpPr>
              <a:spLocks noChangeArrowheads="1"/>
            </p:cNvSpPr>
            <p:nvPr/>
          </p:nvSpPr>
          <p:spPr bwMode="gray">
            <a:xfrm flipV="1">
              <a:off x="2016" y="0"/>
              <a:ext cx="121" cy="121"/>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8" name="AutoShape 242"/>
            <p:cNvSpPr>
              <a:spLocks noChangeArrowheads="1"/>
            </p:cNvSpPr>
            <p:nvPr/>
          </p:nvSpPr>
          <p:spPr bwMode="gray">
            <a:xfrm flipV="1">
              <a:off x="2319" y="74"/>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9" name="AutoShape 243"/>
            <p:cNvSpPr>
              <a:spLocks noChangeArrowheads="1"/>
            </p:cNvSpPr>
            <p:nvPr/>
          </p:nvSpPr>
          <p:spPr bwMode="gray">
            <a:xfrm flipV="1">
              <a:off x="2119" y="65"/>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0" name="AutoShape 244"/>
            <p:cNvSpPr>
              <a:spLocks noChangeArrowheads="1"/>
            </p:cNvSpPr>
            <p:nvPr/>
          </p:nvSpPr>
          <p:spPr bwMode="gray">
            <a:xfrm flipV="1">
              <a:off x="2277" y="271"/>
              <a:ext cx="130"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1" name="AutoShape 245"/>
            <p:cNvSpPr>
              <a:spLocks noChangeArrowheads="1"/>
            </p:cNvSpPr>
            <p:nvPr/>
          </p:nvSpPr>
          <p:spPr bwMode="gray">
            <a:xfrm>
              <a:off x="2558" y="153"/>
              <a:ext cx="56" cy="57"/>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2" name="AutoShape 246"/>
            <p:cNvSpPr>
              <a:spLocks noChangeArrowheads="1"/>
            </p:cNvSpPr>
            <p:nvPr/>
          </p:nvSpPr>
          <p:spPr bwMode="gray">
            <a:xfrm flipV="1">
              <a:off x="2644" y="237"/>
              <a:ext cx="88" cy="8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3" name="AutoShape 247"/>
            <p:cNvSpPr>
              <a:spLocks noChangeArrowheads="1"/>
            </p:cNvSpPr>
            <p:nvPr/>
          </p:nvSpPr>
          <p:spPr bwMode="gray">
            <a:xfrm>
              <a:off x="2665" y="84"/>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4" name="AutoShape 248"/>
            <p:cNvSpPr>
              <a:spLocks noChangeArrowheads="1"/>
            </p:cNvSpPr>
            <p:nvPr/>
          </p:nvSpPr>
          <p:spPr bwMode="gray">
            <a:xfrm flipV="1">
              <a:off x="2485" y="236"/>
              <a:ext cx="129" cy="12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5" name="AutoShape 249"/>
            <p:cNvSpPr>
              <a:spLocks noChangeArrowheads="1"/>
            </p:cNvSpPr>
            <p:nvPr/>
          </p:nvSpPr>
          <p:spPr bwMode="gray">
            <a:xfrm flipV="1">
              <a:off x="2711" y="41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6" name="AutoShape 250"/>
            <p:cNvSpPr>
              <a:spLocks noChangeArrowheads="1"/>
            </p:cNvSpPr>
            <p:nvPr/>
          </p:nvSpPr>
          <p:spPr bwMode="gray">
            <a:xfrm flipV="1">
              <a:off x="2516" y="379"/>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7" name="AutoShape 251"/>
            <p:cNvSpPr>
              <a:spLocks noChangeArrowheads="1"/>
            </p:cNvSpPr>
            <p:nvPr/>
          </p:nvSpPr>
          <p:spPr bwMode="gray">
            <a:xfrm flipV="1">
              <a:off x="2738" y="498"/>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8" name="AutoShape 252"/>
            <p:cNvSpPr>
              <a:spLocks noChangeArrowheads="1"/>
            </p:cNvSpPr>
            <p:nvPr/>
          </p:nvSpPr>
          <p:spPr bwMode="gray">
            <a:xfrm flipV="1">
              <a:off x="3037" y="427"/>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9" name="AutoShape 253"/>
            <p:cNvSpPr>
              <a:spLocks noChangeArrowheads="1"/>
            </p:cNvSpPr>
            <p:nvPr/>
          </p:nvSpPr>
          <p:spPr bwMode="gray">
            <a:xfrm flipV="1">
              <a:off x="3160" y="560"/>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0" name="AutoShape 254"/>
            <p:cNvSpPr>
              <a:spLocks noChangeArrowheads="1"/>
            </p:cNvSpPr>
            <p:nvPr/>
          </p:nvSpPr>
          <p:spPr bwMode="gray">
            <a:xfrm>
              <a:off x="2972" y="543"/>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1" name="AutoShape 255"/>
            <p:cNvSpPr>
              <a:spLocks noChangeArrowheads="1"/>
            </p:cNvSpPr>
            <p:nvPr/>
          </p:nvSpPr>
          <p:spPr bwMode="gray">
            <a:xfrm flipV="1">
              <a:off x="3386" y="741"/>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2" name="AutoShape 256"/>
            <p:cNvSpPr>
              <a:spLocks noChangeArrowheads="1"/>
            </p:cNvSpPr>
            <p:nvPr/>
          </p:nvSpPr>
          <p:spPr bwMode="gray">
            <a:xfrm flipV="1">
              <a:off x="3320" y="524"/>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3" name="AutoShape 257"/>
            <p:cNvSpPr>
              <a:spLocks noChangeArrowheads="1"/>
            </p:cNvSpPr>
            <p:nvPr/>
          </p:nvSpPr>
          <p:spPr bwMode="gray">
            <a:xfrm>
              <a:off x="3080" y="434"/>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4" name="AutoShape 258"/>
            <p:cNvSpPr>
              <a:spLocks noChangeArrowheads="1"/>
            </p:cNvSpPr>
            <p:nvPr/>
          </p:nvSpPr>
          <p:spPr bwMode="gray">
            <a:xfrm flipV="1">
              <a:off x="2938" y="431"/>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5" name="AutoShape 259"/>
            <p:cNvSpPr>
              <a:spLocks noChangeArrowheads="1"/>
            </p:cNvSpPr>
            <p:nvPr/>
          </p:nvSpPr>
          <p:spPr bwMode="gray">
            <a:xfrm flipV="1">
              <a:off x="3121" y="743"/>
              <a:ext cx="130" cy="13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6" name="AutoShape 260"/>
            <p:cNvSpPr>
              <a:spLocks noChangeArrowheads="1"/>
            </p:cNvSpPr>
            <p:nvPr/>
          </p:nvSpPr>
          <p:spPr bwMode="gray">
            <a:xfrm flipV="1">
              <a:off x="3193" y="929"/>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7" name="AutoShape 261"/>
            <p:cNvSpPr>
              <a:spLocks noChangeArrowheads="1"/>
            </p:cNvSpPr>
            <p:nvPr/>
          </p:nvSpPr>
          <p:spPr bwMode="gray">
            <a:xfrm flipV="1">
              <a:off x="2787" y="271"/>
              <a:ext cx="128"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8" name="AutoShape 262"/>
            <p:cNvSpPr>
              <a:spLocks noChangeArrowheads="1"/>
            </p:cNvSpPr>
            <p:nvPr/>
          </p:nvSpPr>
          <p:spPr bwMode="gray">
            <a:xfrm>
              <a:off x="3354" y="788"/>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9" name="AutoShape 263"/>
            <p:cNvSpPr>
              <a:spLocks noChangeArrowheads="1"/>
            </p:cNvSpPr>
            <p:nvPr/>
          </p:nvSpPr>
          <p:spPr bwMode="gray">
            <a:xfrm flipV="1">
              <a:off x="3424" y="860"/>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0" name="AutoShape 264"/>
            <p:cNvSpPr>
              <a:spLocks noChangeArrowheads="1"/>
            </p:cNvSpPr>
            <p:nvPr/>
          </p:nvSpPr>
          <p:spPr bwMode="gray">
            <a:xfrm flipV="1">
              <a:off x="3325" y="864"/>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1" name="AutoShape 265"/>
            <p:cNvSpPr>
              <a:spLocks noChangeArrowheads="1"/>
            </p:cNvSpPr>
            <p:nvPr/>
          </p:nvSpPr>
          <p:spPr bwMode="gray">
            <a:xfrm flipH="1" flipV="1">
              <a:off x="2991" y="346"/>
              <a:ext cx="26" cy="2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2" name="AutoShape 266"/>
            <p:cNvSpPr>
              <a:spLocks noChangeArrowheads="1"/>
            </p:cNvSpPr>
            <p:nvPr/>
          </p:nvSpPr>
          <p:spPr bwMode="gray">
            <a:xfrm flipV="1">
              <a:off x="3590" y="697"/>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3" name="AutoShape 267"/>
            <p:cNvSpPr>
              <a:spLocks noChangeArrowheads="1"/>
            </p:cNvSpPr>
            <p:nvPr/>
          </p:nvSpPr>
          <p:spPr bwMode="gray">
            <a:xfrm flipV="1">
              <a:off x="3815" y="913"/>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4" name="AutoShape 268"/>
            <p:cNvSpPr>
              <a:spLocks noChangeArrowheads="1"/>
            </p:cNvSpPr>
            <p:nvPr/>
          </p:nvSpPr>
          <p:spPr bwMode="gray">
            <a:xfrm flipV="1">
              <a:off x="3695" y="864"/>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5" name="AutoShape 269"/>
            <p:cNvSpPr>
              <a:spLocks noChangeArrowheads="1"/>
            </p:cNvSpPr>
            <p:nvPr/>
          </p:nvSpPr>
          <p:spPr bwMode="gray">
            <a:xfrm flipV="1">
              <a:off x="3911" y="1000"/>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6" name="AutoShape 270"/>
            <p:cNvSpPr>
              <a:spLocks noChangeArrowheads="1"/>
            </p:cNvSpPr>
            <p:nvPr/>
          </p:nvSpPr>
          <p:spPr bwMode="gray">
            <a:xfrm flipV="1">
              <a:off x="4045" y="1154"/>
              <a:ext cx="162"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7" name="AutoShape 271"/>
            <p:cNvSpPr>
              <a:spLocks noChangeArrowheads="1"/>
            </p:cNvSpPr>
            <p:nvPr/>
          </p:nvSpPr>
          <p:spPr bwMode="gray">
            <a:xfrm flipV="1">
              <a:off x="4345" y="1273"/>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8" name="AutoShape 272"/>
            <p:cNvSpPr>
              <a:spLocks noChangeArrowheads="1"/>
            </p:cNvSpPr>
            <p:nvPr/>
          </p:nvSpPr>
          <p:spPr bwMode="gray">
            <a:xfrm>
              <a:off x="4206" y="1013"/>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9" name="AutoShape 273"/>
            <p:cNvSpPr>
              <a:spLocks noChangeArrowheads="1"/>
            </p:cNvSpPr>
            <p:nvPr/>
          </p:nvSpPr>
          <p:spPr bwMode="gray">
            <a:xfrm flipV="1">
              <a:off x="4778" y="1530"/>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0" name="AutoShape 274"/>
            <p:cNvSpPr>
              <a:spLocks noChangeArrowheads="1"/>
            </p:cNvSpPr>
            <p:nvPr/>
          </p:nvSpPr>
          <p:spPr bwMode="gray">
            <a:xfrm flipV="1">
              <a:off x="3695" y="1027"/>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1" name="AutoShape 275"/>
            <p:cNvSpPr>
              <a:spLocks noChangeArrowheads="1"/>
            </p:cNvSpPr>
            <p:nvPr/>
          </p:nvSpPr>
          <p:spPr bwMode="gray">
            <a:xfrm flipV="1">
              <a:off x="4399" y="1433"/>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2" name="AutoShape 276"/>
            <p:cNvSpPr>
              <a:spLocks noChangeArrowheads="1"/>
            </p:cNvSpPr>
            <p:nvPr/>
          </p:nvSpPr>
          <p:spPr bwMode="gray">
            <a:xfrm flipV="1">
              <a:off x="4276" y="1086"/>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3" name="AutoShape 277"/>
            <p:cNvSpPr>
              <a:spLocks noChangeArrowheads="1"/>
            </p:cNvSpPr>
            <p:nvPr/>
          </p:nvSpPr>
          <p:spPr bwMode="gray">
            <a:xfrm flipV="1">
              <a:off x="4485" y="1113"/>
              <a:ext cx="128"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4" name="AutoShape 278"/>
            <p:cNvSpPr>
              <a:spLocks noChangeArrowheads="1"/>
            </p:cNvSpPr>
            <p:nvPr/>
          </p:nvSpPr>
          <p:spPr bwMode="gray">
            <a:xfrm>
              <a:off x="4561" y="1562"/>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5" name="AutoShape 279"/>
            <p:cNvSpPr>
              <a:spLocks noChangeArrowheads="1"/>
            </p:cNvSpPr>
            <p:nvPr/>
          </p:nvSpPr>
          <p:spPr bwMode="gray">
            <a:xfrm flipV="1">
              <a:off x="4710" y="1294"/>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6" name="AutoShape 280"/>
            <p:cNvSpPr>
              <a:spLocks noChangeArrowheads="1"/>
            </p:cNvSpPr>
            <p:nvPr/>
          </p:nvSpPr>
          <p:spPr bwMode="gray">
            <a:xfrm flipV="1">
              <a:off x="4615" y="1135"/>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7" name="AutoShape 281"/>
            <p:cNvSpPr>
              <a:spLocks noChangeArrowheads="1"/>
            </p:cNvSpPr>
            <p:nvPr/>
          </p:nvSpPr>
          <p:spPr bwMode="gray">
            <a:xfrm>
              <a:off x="4860" y="1271"/>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8" name="AutoShape 282"/>
            <p:cNvSpPr>
              <a:spLocks noChangeArrowheads="1"/>
            </p:cNvSpPr>
            <p:nvPr/>
          </p:nvSpPr>
          <p:spPr bwMode="gray">
            <a:xfrm flipV="1">
              <a:off x="4177" y="1090"/>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9" name="AutoShape 283"/>
            <p:cNvSpPr>
              <a:spLocks noChangeArrowheads="1"/>
            </p:cNvSpPr>
            <p:nvPr/>
          </p:nvSpPr>
          <p:spPr bwMode="gray">
            <a:xfrm flipV="1">
              <a:off x="4681" y="1423"/>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0" name="AutoShape 284"/>
            <p:cNvSpPr>
              <a:spLocks noChangeArrowheads="1"/>
            </p:cNvSpPr>
            <p:nvPr/>
          </p:nvSpPr>
          <p:spPr bwMode="gray">
            <a:xfrm flipV="1">
              <a:off x="4906" y="1605"/>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1" name="AutoShape 285"/>
            <p:cNvSpPr>
              <a:spLocks noChangeArrowheads="1"/>
            </p:cNvSpPr>
            <p:nvPr/>
          </p:nvSpPr>
          <p:spPr bwMode="gray">
            <a:xfrm flipV="1">
              <a:off x="4832" y="1352"/>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2" name="AutoShape 286"/>
            <p:cNvSpPr>
              <a:spLocks noChangeArrowheads="1"/>
            </p:cNvSpPr>
            <p:nvPr/>
          </p:nvSpPr>
          <p:spPr bwMode="gray">
            <a:xfrm>
              <a:off x="3911" y="1183"/>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3" name="AutoShape 287"/>
            <p:cNvSpPr>
              <a:spLocks noChangeArrowheads="1"/>
            </p:cNvSpPr>
            <p:nvPr/>
          </p:nvSpPr>
          <p:spPr bwMode="gray">
            <a:xfrm flipV="1">
              <a:off x="3855" y="765"/>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4" name="AutoShape 288"/>
            <p:cNvSpPr>
              <a:spLocks noChangeArrowheads="1"/>
            </p:cNvSpPr>
            <p:nvPr/>
          </p:nvSpPr>
          <p:spPr bwMode="gray">
            <a:xfrm>
              <a:off x="3478" y="695"/>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5" name="AutoShape 289"/>
            <p:cNvSpPr>
              <a:spLocks noChangeArrowheads="1"/>
            </p:cNvSpPr>
            <p:nvPr/>
          </p:nvSpPr>
          <p:spPr bwMode="gray">
            <a:xfrm flipV="1">
              <a:off x="4932" y="1239"/>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6" name="AutoShape 290"/>
            <p:cNvSpPr>
              <a:spLocks noChangeArrowheads="1"/>
            </p:cNvSpPr>
            <p:nvPr/>
          </p:nvSpPr>
          <p:spPr bwMode="gray">
            <a:xfrm flipV="1">
              <a:off x="5055" y="1372"/>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7" name="AutoShape 291"/>
            <p:cNvSpPr>
              <a:spLocks noChangeArrowheads="1"/>
            </p:cNvSpPr>
            <p:nvPr/>
          </p:nvSpPr>
          <p:spPr bwMode="gray">
            <a:xfrm flipV="1">
              <a:off x="5340" y="1638"/>
              <a:ext cx="88" cy="8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8" name="AutoShape 292"/>
            <p:cNvSpPr>
              <a:spLocks noChangeArrowheads="1"/>
            </p:cNvSpPr>
            <p:nvPr/>
          </p:nvSpPr>
          <p:spPr bwMode="gray">
            <a:xfrm flipV="1">
              <a:off x="5216" y="1336"/>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9" name="AutoShape 293"/>
            <p:cNvSpPr>
              <a:spLocks noChangeArrowheads="1"/>
            </p:cNvSpPr>
            <p:nvPr/>
          </p:nvSpPr>
          <p:spPr bwMode="gray">
            <a:xfrm>
              <a:off x="4561" y="1399"/>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0" name="AutoShape 294"/>
            <p:cNvSpPr>
              <a:spLocks noChangeArrowheads="1"/>
            </p:cNvSpPr>
            <p:nvPr/>
          </p:nvSpPr>
          <p:spPr bwMode="gray">
            <a:xfrm flipV="1">
              <a:off x="5016" y="1555"/>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1" name="AutoShape 295"/>
            <p:cNvSpPr>
              <a:spLocks noChangeArrowheads="1"/>
            </p:cNvSpPr>
            <p:nvPr/>
          </p:nvSpPr>
          <p:spPr bwMode="gray">
            <a:xfrm flipV="1">
              <a:off x="5413" y="1416"/>
              <a:ext cx="162"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2" name="AutoShape 296"/>
            <p:cNvSpPr>
              <a:spLocks noChangeArrowheads="1"/>
            </p:cNvSpPr>
            <p:nvPr/>
          </p:nvSpPr>
          <p:spPr bwMode="gray">
            <a:xfrm>
              <a:off x="5249" y="1600"/>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3" name="AutoShape 297"/>
            <p:cNvSpPr>
              <a:spLocks noChangeArrowheads="1"/>
            </p:cNvSpPr>
            <p:nvPr/>
          </p:nvSpPr>
          <p:spPr bwMode="gray">
            <a:xfrm flipV="1">
              <a:off x="5644" y="1347"/>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4" name="AutoShape 298"/>
            <p:cNvSpPr>
              <a:spLocks noChangeArrowheads="1"/>
            </p:cNvSpPr>
            <p:nvPr/>
          </p:nvSpPr>
          <p:spPr bwMode="gray">
            <a:xfrm flipV="1">
              <a:off x="5545" y="1352"/>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5" name="AutoShape 299"/>
            <p:cNvSpPr>
              <a:spLocks noChangeArrowheads="1"/>
            </p:cNvSpPr>
            <p:nvPr/>
          </p:nvSpPr>
          <p:spPr bwMode="gray">
            <a:xfrm flipV="1">
              <a:off x="5590" y="1544"/>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6" name="AutoShape 300"/>
            <p:cNvSpPr>
              <a:spLocks noChangeArrowheads="1"/>
            </p:cNvSpPr>
            <p:nvPr/>
          </p:nvSpPr>
          <p:spPr bwMode="gray">
            <a:xfrm>
              <a:off x="5319" y="1562"/>
              <a:ext cx="57"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7" name="AutoShape 301"/>
            <p:cNvSpPr>
              <a:spLocks noChangeArrowheads="1"/>
            </p:cNvSpPr>
            <p:nvPr/>
          </p:nvSpPr>
          <p:spPr bwMode="gray">
            <a:xfrm flipV="1">
              <a:off x="4561" y="125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8" name="AutoShape 302"/>
            <p:cNvSpPr>
              <a:spLocks noChangeArrowheads="1"/>
            </p:cNvSpPr>
            <p:nvPr/>
          </p:nvSpPr>
          <p:spPr bwMode="gray">
            <a:xfrm flipV="1">
              <a:off x="5103" y="125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9" name="AutoShape 303"/>
            <p:cNvSpPr>
              <a:spLocks noChangeArrowheads="1"/>
            </p:cNvSpPr>
            <p:nvPr/>
          </p:nvSpPr>
          <p:spPr bwMode="gray">
            <a:xfrm>
              <a:off x="5349" y="1244"/>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0" name="AutoShape 304"/>
            <p:cNvSpPr>
              <a:spLocks noChangeArrowheads="1"/>
            </p:cNvSpPr>
            <p:nvPr/>
          </p:nvSpPr>
          <p:spPr bwMode="gray">
            <a:xfrm flipV="1">
              <a:off x="4074" y="98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1" name="AutoShape 305"/>
            <p:cNvSpPr>
              <a:spLocks noChangeArrowheads="1"/>
            </p:cNvSpPr>
            <p:nvPr/>
          </p:nvSpPr>
          <p:spPr bwMode="gray">
            <a:xfrm>
              <a:off x="3984" y="950"/>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2" name="AutoShape 306"/>
            <p:cNvSpPr>
              <a:spLocks noChangeArrowheads="1"/>
            </p:cNvSpPr>
            <p:nvPr/>
          </p:nvSpPr>
          <p:spPr bwMode="gray">
            <a:xfrm>
              <a:off x="4054" y="912"/>
              <a:ext cx="56"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3" name="AutoShape 307"/>
            <p:cNvSpPr>
              <a:spLocks noChangeArrowheads="1"/>
            </p:cNvSpPr>
            <p:nvPr/>
          </p:nvSpPr>
          <p:spPr bwMode="gray">
            <a:xfrm>
              <a:off x="3069" y="797"/>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4" name="AutoShape 308"/>
            <p:cNvSpPr>
              <a:spLocks noChangeArrowheads="1"/>
            </p:cNvSpPr>
            <p:nvPr/>
          </p:nvSpPr>
          <p:spPr bwMode="gray">
            <a:xfrm>
              <a:off x="2880" y="634"/>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5" name="AutoShape 309"/>
            <p:cNvSpPr>
              <a:spLocks noChangeArrowheads="1"/>
            </p:cNvSpPr>
            <p:nvPr/>
          </p:nvSpPr>
          <p:spPr bwMode="gray">
            <a:xfrm flipV="1">
              <a:off x="2937" y="772"/>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6" name="AutoShape 310"/>
            <p:cNvSpPr>
              <a:spLocks noChangeArrowheads="1"/>
            </p:cNvSpPr>
            <p:nvPr/>
          </p:nvSpPr>
          <p:spPr bwMode="gray">
            <a:xfrm>
              <a:off x="2846" y="733"/>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7" name="AutoShape 311"/>
            <p:cNvSpPr>
              <a:spLocks noChangeArrowheads="1"/>
            </p:cNvSpPr>
            <p:nvPr/>
          </p:nvSpPr>
          <p:spPr bwMode="gray">
            <a:xfrm>
              <a:off x="2916" y="695"/>
              <a:ext cx="57"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8" name="AutoShape 312"/>
            <p:cNvSpPr>
              <a:spLocks noChangeArrowheads="1"/>
            </p:cNvSpPr>
            <p:nvPr/>
          </p:nvSpPr>
          <p:spPr bwMode="gray">
            <a:xfrm>
              <a:off x="5534" y="1663"/>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9" name="AutoShape 313"/>
            <p:cNvSpPr>
              <a:spLocks noChangeArrowheads="1"/>
            </p:cNvSpPr>
            <p:nvPr/>
          </p:nvSpPr>
          <p:spPr bwMode="gray">
            <a:xfrm>
              <a:off x="5500" y="1763"/>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0" name="AutoShape 314"/>
            <p:cNvSpPr>
              <a:spLocks noChangeArrowheads="1"/>
            </p:cNvSpPr>
            <p:nvPr/>
          </p:nvSpPr>
          <p:spPr bwMode="gray">
            <a:xfrm>
              <a:off x="5590" y="1833"/>
              <a:ext cx="57"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1" name="AutoShape 315"/>
            <p:cNvSpPr>
              <a:spLocks noChangeArrowheads="1"/>
            </p:cNvSpPr>
            <p:nvPr/>
          </p:nvSpPr>
          <p:spPr bwMode="gray">
            <a:xfrm flipH="1">
              <a:off x="5371" y="1754"/>
              <a:ext cx="113" cy="112"/>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2" name="AutoShape 316"/>
            <p:cNvSpPr>
              <a:spLocks noChangeArrowheads="1"/>
            </p:cNvSpPr>
            <p:nvPr/>
          </p:nvSpPr>
          <p:spPr bwMode="gray">
            <a:xfrm flipV="1">
              <a:off x="4818" y="1090"/>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3" name="AutoShape 317"/>
            <p:cNvSpPr>
              <a:spLocks noChangeArrowheads="1"/>
            </p:cNvSpPr>
            <p:nvPr/>
          </p:nvSpPr>
          <p:spPr bwMode="gray">
            <a:xfrm flipV="1">
              <a:off x="5425" y="1266"/>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4" name="AutoShape 318"/>
            <p:cNvSpPr>
              <a:spLocks noChangeArrowheads="1"/>
            </p:cNvSpPr>
            <p:nvPr/>
          </p:nvSpPr>
          <p:spPr bwMode="gray">
            <a:xfrm flipV="1">
              <a:off x="5134" y="1125"/>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5" name="AutoShape 319"/>
            <p:cNvSpPr>
              <a:spLocks noChangeArrowheads="1"/>
            </p:cNvSpPr>
            <p:nvPr/>
          </p:nvSpPr>
          <p:spPr bwMode="gray">
            <a:xfrm>
              <a:off x="5565" y="1112"/>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6" name="AutoShape 320"/>
            <p:cNvSpPr>
              <a:spLocks noChangeArrowheads="1"/>
            </p:cNvSpPr>
            <p:nvPr/>
          </p:nvSpPr>
          <p:spPr bwMode="gray">
            <a:xfrm flipV="1">
              <a:off x="5403" y="1026"/>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7" name="AutoShape 321"/>
            <p:cNvSpPr>
              <a:spLocks noChangeArrowheads="1"/>
            </p:cNvSpPr>
            <p:nvPr/>
          </p:nvSpPr>
          <p:spPr bwMode="gray">
            <a:xfrm>
              <a:off x="4873" y="925"/>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8" name="AutoShape 322"/>
            <p:cNvSpPr>
              <a:spLocks noChangeArrowheads="1"/>
            </p:cNvSpPr>
            <p:nvPr/>
          </p:nvSpPr>
          <p:spPr bwMode="gray">
            <a:xfrm>
              <a:off x="2441" y="196"/>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9" name="AutoShape 323"/>
            <p:cNvSpPr>
              <a:spLocks noChangeArrowheads="1"/>
            </p:cNvSpPr>
            <p:nvPr/>
          </p:nvSpPr>
          <p:spPr bwMode="gray">
            <a:xfrm>
              <a:off x="2550" y="88"/>
              <a:ext cx="56" cy="56"/>
            </a:xfrm>
            <a:prstGeom prst="roundRect">
              <a:avLst>
                <a:gd name="adj" fmla="val 16667"/>
              </a:avLst>
            </a:prstGeom>
            <a:solidFill>
              <a:schemeClr val="bg1">
                <a:alpha val="5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0" name="AutoShape 324"/>
            <p:cNvSpPr>
              <a:spLocks noChangeArrowheads="1"/>
            </p:cNvSpPr>
            <p:nvPr/>
          </p:nvSpPr>
          <p:spPr bwMode="gray">
            <a:xfrm flipV="1">
              <a:off x="2407" y="0"/>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1" name="AutoShape 325"/>
            <p:cNvSpPr>
              <a:spLocks noChangeArrowheads="1"/>
            </p:cNvSpPr>
            <p:nvPr/>
          </p:nvSpPr>
          <p:spPr bwMode="gray">
            <a:xfrm flipH="1" flipV="1">
              <a:off x="2461" y="0"/>
              <a:ext cx="25" cy="2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2" name="AutoShape 326"/>
            <p:cNvSpPr>
              <a:spLocks noChangeArrowheads="1"/>
            </p:cNvSpPr>
            <p:nvPr/>
          </p:nvSpPr>
          <p:spPr bwMode="gray">
            <a:xfrm>
              <a:off x="2516" y="0"/>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3" name="AutoShape 327"/>
            <p:cNvSpPr>
              <a:spLocks noChangeArrowheads="1"/>
            </p:cNvSpPr>
            <p:nvPr/>
          </p:nvSpPr>
          <p:spPr bwMode="gray">
            <a:xfrm>
              <a:off x="2353" y="214"/>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4" name="AutoShape 328"/>
            <p:cNvSpPr>
              <a:spLocks noChangeArrowheads="1"/>
            </p:cNvSpPr>
            <p:nvPr/>
          </p:nvSpPr>
          <p:spPr bwMode="gray">
            <a:xfrm flipV="1">
              <a:off x="2238" y="84"/>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5" name="AutoShape 329"/>
            <p:cNvSpPr>
              <a:spLocks noChangeArrowheads="1"/>
            </p:cNvSpPr>
            <p:nvPr/>
          </p:nvSpPr>
          <p:spPr bwMode="gray">
            <a:xfrm>
              <a:off x="2245" y="0"/>
              <a:ext cx="56"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6" name="AutoShape 330"/>
            <p:cNvSpPr>
              <a:spLocks noChangeArrowheads="1"/>
            </p:cNvSpPr>
            <p:nvPr/>
          </p:nvSpPr>
          <p:spPr bwMode="gray">
            <a:xfrm>
              <a:off x="3438" y="70"/>
              <a:ext cx="56" cy="56"/>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7" name="AutoShape 331"/>
            <p:cNvSpPr>
              <a:spLocks noChangeArrowheads="1"/>
            </p:cNvSpPr>
            <p:nvPr/>
          </p:nvSpPr>
          <p:spPr bwMode="gray">
            <a:xfrm flipV="1">
              <a:off x="3482" y="76"/>
              <a:ext cx="88" cy="8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8" name="AutoShape 332"/>
            <p:cNvSpPr>
              <a:spLocks noChangeArrowheads="1"/>
            </p:cNvSpPr>
            <p:nvPr/>
          </p:nvSpPr>
          <p:spPr bwMode="gray">
            <a:xfrm>
              <a:off x="3545" y="0"/>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329" name="Group 338"/>
          <p:cNvGrpSpPr/>
          <p:nvPr/>
        </p:nvGrpSpPr>
        <p:grpSpPr bwMode="auto">
          <a:xfrm>
            <a:off x="214313" y="141288"/>
            <a:ext cx="1381125" cy="1716088"/>
            <a:chOff x="2" y="-44"/>
            <a:chExt cx="870" cy="1081"/>
          </a:xfrm>
        </p:grpSpPr>
        <p:sp>
          <p:nvSpPr>
            <p:cNvPr id="330" name="AutoShape 339"/>
            <p:cNvSpPr>
              <a:spLocks noChangeArrowheads="1"/>
            </p:cNvSpPr>
            <p:nvPr/>
          </p:nvSpPr>
          <p:spPr bwMode="gray">
            <a:xfrm rot="-771162">
              <a:off x="4" y="860"/>
              <a:ext cx="89" cy="80"/>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1" name="AutoShape 340"/>
            <p:cNvSpPr>
              <a:spLocks noChangeArrowheads="1"/>
            </p:cNvSpPr>
            <p:nvPr/>
          </p:nvSpPr>
          <p:spPr bwMode="gray">
            <a:xfrm rot="-771162">
              <a:off x="23" y="720"/>
              <a:ext cx="111" cy="98"/>
            </a:xfrm>
            <a:prstGeom prst="roundRect">
              <a:avLst>
                <a:gd name="adj" fmla="val 16667"/>
              </a:avLst>
            </a:prstGeom>
            <a:solidFill>
              <a:schemeClr va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2" name="AutoShape 341"/>
            <p:cNvSpPr>
              <a:spLocks noChangeArrowheads="1"/>
            </p:cNvSpPr>
            <p:nvPr/>
          </p:nvSpPr>
          <p:spPr bwMode="gray">
            <a:xfrm rot="-771162">
              <a:off x="72" y="647"/>
              <a:ext cx="88" cy="78"/>
            </a:xfrm>
            <a:prstGeom prst="roundRect">
              <a:avLst>
                <a:gd name="adj" fmla="val 16667"/>
              </a:avLst>
            </a:prstGeom>
            <a:solidFill>
              <a:schemeClr val="hlink">
                <a:alpha val="8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3" name="AutoShape 342"/>
            <p:cNvSpPr>
              <a:spLocks noChangeArrowheads="1"/>
            </p:cNvSpPr>
            <p:nvPr/>
          </p:nvSpPr>
          <p:spPr bwMode="gray">
            <a:xfrm rot="20828838" flipV="1">
              <a:off x="77" y="936"/>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4" name="AutoShape 343"/>
            <p:cNvSpPr>
              <a:spLocks noChangeArrowheads="1"/>
            </p:cNvSpPr>
            <p:nvPr/>
          </p:nvSpPr>
          <p:spPr bwMode="gray">
            <a:xfrm rot="-771162">
              <a:off x="217" y="532"/>
              <a:ext cx="60" cy="53"/>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5" name="AutoShape 344"/>
            <p:cNvSpPr>
              <a:spLocks noChangeArrowheads="1"/>
            </p:cNvSpPr>
            <p:nvPr/>
          </p:nvSpPr>
          <p:spPr bwMode="gray">
            <a:xfrm rot="-771162">
              <a:off x="95" y="511"/>
              <a:ext cx="107" cy="96"/>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6" name="AutoShape 345"/>
            <p:cNvSpPr>
              <a:spLocks noChangeArrowheads="1"/>
            </p:cNvSpPr>
            <p:nvPr/>
          </p:nvSpPr>
          <p:spPr bwMode="gray">
            <a:xfrm rot="-771162">
              <a:off x="221" y="451"/>
              <a:ext cx="89" cy="80"/>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7" name="AutoShape 346"/>
            <p:cNvSpPr>
              <a:spLocks noChangeArrowheads="1"/>
            </p:cNvSpPr>
            <p:nvPr/>
          </p:nvSpPr>
          <p:spPr bwMode="gray">
            <a:xfrm rot="-771162">
              <a:off x="240" y="311"/>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8" name="AutoShape 347"/>
            <p:cNvSpPr>
              <a:spLocks noChangeArrowheads="1"/>
            </p:cNvSpPr>
            <p:nvPr/>
          </p:nvSpPr>
          <p:spPr bwMode="gray">
            <a:xfrm rot="-771162">
              <a:off x="306" y="237"/>
              <a:ext cx="88" cy="78"/>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9" name="AutoShape 348"/>
            <p:cNvSpPr>
              <a:spLocks noChangeArrowheads="1"/>
            </p:cNvSpPr>
            <p:nvPr/>
          </p:nvSpPr>
          <p:spPr bwMode="gray">
            <a:xfrm rot="20828838" flipV="1">
              <a:off x="391" y="444"/>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0" name="AutoShape 349"/>
            <p:cNvSpPr>
              <a:spLocks noChangeArrowheads="1"/>
            </p:cNvSpPr>
            <p:nvPr/>
          </p:nvSpPr>
          <p:spPr bwMode="gray">
            <a:xfrm rot="-771162">
              <a:off x="434" y="123"/>
              <a:ext cx="60" cy="53"/>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1" name="AutoShape 350"/>
            <p:cNvSpPr>
              <a:spLocks noChangeArrowheads="1"/>
            </p:cNvSpPr>
            <p:nvPr/>
          </p:nvSpPr>
          <p:spPr bwMode="gray">
            <a:xfrm rot="-771162">
              <a:off x="406" y="158"/>
              <a:ext cx="107" cy="96"/>
            </a:xfrm>
            <a:prstGeom prst="roundRect">
              <a:avLst>
                <a:gd name="adj" fmla="val 16667"/>
              </a:avLst>
            </a:prstGeom>
            <a:solidFill>
              <a:schemeClr va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2" name="AutoShape 351"/>
            <p:cNvSpPr>
              <a:spLocks noChangeArrowheads="1"/>
            </p:cNvSpPr>
            <p:nvPr/>
          </p:nvSpPr>
          <p:spPr bwMode="gray">
            <a:xfrm rot="20828838" flipV="1">
              <a:off x="462" y="489"/>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3" name="AutoShape 352"/>
            <p:cNvSpPr>
              <a:spLocks noChangeArrowheads="1"/>
            </p:cNvSpPr>
            <p:nvPr/>
          </p:nvSpPr>
          <p:spPr bwMode="gray">
            <a:xfrm rot="-771162">
              <a:off x="179" y="372"/>
              <a:ext cx="60" cy="53"/>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4" name="AutoShape 353"/>
            <p:cNvSpPr>
              <a:spLocks noChangeArrowheads="1"/>
            </p:cNvSpPr>
            <p:nvPr/>
          </p:nvSpPr>
          <p:spPr bwMode="gray">
            <a:xfrm rot="-771162">
              <a:off x="476" y="15"/>
              <a:ext cx="89" cy="79"/>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5" name="AutoShape 354"/>
            <p:cNvSpPr>
              <a:spLocks noChangeArrowheads="1"/>
            </p:cNvSpPr>
            <p:nvPr/>
          </p:nvSpPr>
          <p:spPr bwMode="gray">
            <a:xfrm rot="20828838" flipV="1">
              <a:off x="681" y="28"/>
              <a:ext cx="39"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6" name="AutoShape 355"/>
            <p:cNvSpPr>
              <a:spLocks noChangeArrowheads="1"/>
            </p:cNvSpPr>
            <p:nvPr/>
          </p:nvSpPr>
          <p:spPr bwMode="gray">
            <a:xfrm rot="-771162">
              <a:off x="762" y="-44"/>
              <a:ext cx="110" cy="99"/>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7" name="AutoShape 356"/>
            <p:cNvSpPr>
              <a:spLocks noChangeArrowheads="1"/>
            </p:cNvSpPr>
            <p:nvPr/>
          </p:nvSpPr>
          <p:spPr bwMode="gray">
            <a:xfrm rot="-771162">
              <a:off x="649" y="-34"/>
              <a:ext cx="59" cy="53"/>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8" name="AutoShape 357"/>
            <p:cNvSpPr>
              <a:spLocks noChangeArrowheads="1"/>
            </p:cNvSpPr>
            <p:nvPr/>
          </p:nvSpPr>
          <p:spPr bwMode="gray">
            <a:xfrm rot="20828838" flipV="1">
              <a:off x="657" y="145"/>
              <a:ext cx="39" cy="35"/>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9" name="AutoShape 358"/>
            <p:cNvSpPr>
              <a:spLocks noChangeArrowheads="1"/>
            </p:cNvSpPr>
            <p:nvPr/>
          </p:nvSpPr>
          <p:spPr bwMode="gray">
            <a:xfrm rot="-771162">
              <a:off x="335" y="131"/>
              <a:ext cx="60" cy="53"/>
            </a:xfrm>
            <a:prstGeom prst="roundRect">
              <a:avLst>
                <a:gd name="adj" fmla="val 16667"/>
              </a:avLst>
            </a:prstGeom>
            <a:solidFill>
              <a:schemeClr val="hlink">
                <a:alpha val="2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0" name="AutoShape 359"/>
            <p:cNvSpPr>
              <a:spLocks noChangeArrowheads="1"/>
            </p:cNvSpPr>
            <p:nvPr/>
          </p:nvSpPr>
          <p:spPr bwMode="gray">
            <a:xfrm rot="-771162">
              <a:off x="433" y="361"/>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1" name="AutoShape 360"/>
            <p:cNvSpPr>
              <a:spLocks noChangeArrowheads="1"/>
            </p:cNvSpPr>
            <p:nvPr/>
          </p:nvSpPr>
          <p:spPr bwMode="gray">
            <a:xfrm rot="-771162">
              <a:off x="328" y="398"/>
              <a:ext cx="60" cy="54"/>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2" name="AutoShape 361"/>
            <p:cNvSpPr>
              <a:spLocks noChangeArrowheads="1"/>
            </p:cNvSpPr>
            <p:nvPr/>
          </p:nvSpPr>
          <p:spPr bwMode="gray">
            <a:xfrm rot="-771162">
              <a:off x="372" y="276"/>
              <a:ext cx="88" cy="78"/>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3" name="AutoShape 362"/>
            <p:cNvSpPr>
              <a:spLocks noChangeArrowheads="1"/>
            </p:cNvSpPr>
            <p:nvPr/>
          </p:nvSpPr>
          <p:spPr bwMode="gray">
            <a:xfrm rot="-771162">
              <a:off x="564" y="336"/>
              <a:ext cx="60" cy="5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4" name="AutoShape 363"/>
            <p:cNvSpPr>
              <a:spLocks noChangeArrowheads="1"/>
            </p:cNvSpPr>
            <p:nvPr/>
          </p:nvSpPr>
          <p:spPr bwMode="gray">
            <a:xfrm rot="-771162">
              <a:off x="598" y="36"/>
              <a:ext cx="108" cy="95"/>
            </a:xfrm>
            <a:prstGeom prst="roundRect">
              <a:avLst>
                <a:gd name="adj" fmla="val 16667"/>
              </a:avLst>
            </a:prstGeom>
            <a:solidFill>
              <a:schemeClr va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5" name="AutoShape 364"/>
            <p:cNvSpPr>
              <a:spLocks noChangeArrowheads="1"/>
            </p:cNvSpPr>
            <p:nvPr/>
          </p:nvSpPr>
          <p:spPr bwMode="gray">
            <a:xfrm rot="-771162">
              <a:off x="159" y="589"/>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6" name="AutoShape 365"/>
            <p:cNvSpPr>
              <a:spLocks noChangeArrowheads="1"/>
            </p:cNvSpPr>
            <p:nvPr/>
          </p:nvSpPr>
          <p:spPr bwMode="gray">
            <a:xfrm rot="-771162">
              <a:off x="546" y="202"/>
              <a:ext cx="108" cy="96"/>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7" name="AutoShape 366"/>
            <p:cNvSpPr>
              <a:spLocks noChangeArrowheads="1"/>
            </p:cNvSpPr>
            <p:nvPr/>
          </p:nvSpPr>
          <p:spPr bwMode="gray">
            <a:xfrm rot="-771162">
              <a:off x="290" y="560"/>
              <a:ext cx="63" cy="56"/>
            </a:xfrm>
            <a:prstGeom prst="roundRect">
              <a:avLst>
                <a:gd name="adj" fmla="val 16667"/>
              </a:avLst>
            </a:prstGeom>
            <a:solidFill>
              <a:schemeClr val="hlink">
                <a:alpha val="2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8" name="AutoShape 367"/>
            <p:cNvSpPr>
              <a:spLocks noChangeArrowheads="1"/>
            </p:cNvSpPr>
            <p:nvPr/>
          </p:nvSpPr>
          <p:spPr bwMode="gray">
            <a:xfrm rot="-771162">
              <a:off x="757" y="61"/>
              <a:ext cx="60" cy="53"/>
            </a:xfrm>
            <a:prstGeom prst="roundRect">
              <a:avLst>
                <a:gd name="adj" fmla="val 16667"/>
              </a:avLst>
            </a:prstGeom>
            <a:solidFill>
              <a:schemeClr val="hlink">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9" name="AutoShape 368"/>
            <p:cNvSpPr>
              <a:spLocks noChangeArrowheads="1"/>
            </p:cNvSpPr>
            <p:nvPr/>
          </p:nvSpPr>
          <p:spPr bwMode="gray">
            <a:xfrm rot="20828838" flipV="1">
              <a:off x="548" y="163"/>
              <a:ext cx="38" cy="35"/>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0" name="AutoShape 369"/>
            <p:cNvSpPr>
              <a:spLocks noChangeArrowheads="1"/>
            </p:cNvSpPr>
            <p:nvPr/>
          </p:nvSpPr>
          <p:spPr bwMode="gray">
            <a:xfrm rot="-771162">
              <a:off x="477" y="260"/>
              <a:ext cx="60" cy="54"/>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1" name="AutoShape 370"/>
            <p:cNvSpPr>
              <a:spLocks noChangeArrowheads="1"/>
            </p:cNvSpPr>
            <p:nvPr/>
          </p:nvSpPr>
          <p:spPr bwMode="gray">
            <a:xfrm rot="-771162">
              <a:off x="160" y="724"/>
              <a:ext cx="88" cy="78"/>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2" name="AutoShape 371"/>
            <p:cNvSpPr>
              <a:spLocks noChangeArrowheads="1"/>
            </p:cNvSpPr>
            <p:nvPr/>
          </p:nvSpPr>
          <p:spPr bwMode="gray">
            <a:xfrm rot="20828838" flipV="1">
              <a:off x="2" y="795"/>
              <a:ext cx="65" cy="57"/>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3" name="AutoShape 372"/>
            <p:cNvSpPr>
              <a:spLocks noChangeArrowheads="1"/>
            </p:cNvSpPr>
            <p:nvPr/>
          </p:nvSpPr>
          <p:spPr bwMode="gray">
            <a:xfrm rot="-771162">
              <a:off x="329" y="471"/>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4" name="AutoShape 373"/>
            <p:cNvSpPr>
              <a:spLocks noChangeArrowheads="1"/>
            </p:cNvSpPr>
            <p:nvPr/>
          </p:nvSpPr>
          <p:spPr bwMode="gray">
            <a:xfrm rot="-771162">
              <a:off x="14" y="984"/>
              <a:ext cx="60" cy="53"/>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5" name="AutoShape 374"/>
            <p:cNvSpPr>
              <a:spLocks noChangeArrowheads="1"/>
            </p:cNvSpPr>
            <p:nvPr/>
          </p:nvSpPr>
          <p:spPr bwMode="gray">
            <a:xfrm rot="20828838" flipV="1">
              <a:off x="21" y="585"/>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366" name="Group 375"/>
          <p:cNvGrpSpPr/>
          <p:nvPr/>
        </p:nvGrpSpPr>
        <p:grpSpPr bwMode="auto">
          <a:xfrm>
            <a:off x="7832633" y="5172075"/>
            <a:ext cx="1271588" cy="1708150"/>
            <a:chOff x="4992" y="3333"/>
            <a:chExt cx="801" cy="1076"/>
          </a:xfrm>
        </p:grpSpPr>
        <p:sp>
          <p:nvSpPr>
            <p:cNvPr id="367" name="AutoShape 376"/>
            <p:cNvSpPr>
              <a:spLocks noChangeArrowheads="1"/>
            </p:cNvSpPr>
            <p:nvPr/>
          </p:nvSpPr>
          <p:spPr bwMode="gray">
            <a:xfrm rot="6957810" flipH="1">
              <a:off x="5394" y="4138"/>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8" name="AutoShape 377"/>
            <p:cNvSpPr>
              <a:spLocks noChangeArrowheads="1"/>
            </p:cNvSpPr>
            <p:nvPr/>
          </p:nvSpPr>
          <p:spPr bwMode="gray">
            <a:xfrm rot="6957810" flipH="1">
              <a:off x="5598" y="4042"/>
              <a:ext cx="56" cy="56"/>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9" name="AutoShape 378"/>
            <p:cNvSpPr>
              <a:spLocks noChangeArrowheads="1"/>
            </p:cNvSpPr>
            <p:nvPr/>
          </p:nvSpPr>
          <p:spPr bwMode="gray">
            <a:xfrm rot="6957810" flipH="1" flipV="1">
              <a:off x="5516" y="4106"/>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0" name="AutoShape 379"/>
            <p:cNvSpPr>
              <a:spLocks noChangeArrowheads="1"/>
            </p:cNvSpPr>
            <p:nvPr/>
          </p:nvSpPr>
          <p:spPr bwMode="gray">
            <a:xfrm rot="6957810" flipH="1">
              <a:off x="5253" y="4284"/>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1" name="AutoShape 380"/>
            <p:cNvSpPr>
              <a:spLocks noChangeArrowheads="1"/>
            </p:cNvSpPr>
            <p:nvPr/>
          </p:nvSpPr>
          <p:spPr bwMode="gray">
            <a:xfrm rot="6957810" flipH="1" flipV="1">
              <a:off x="5101" y="4316"/>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2" name="AutoShape 381"/>
            <p:cNvSpPr>
              <a:spLocks noChangeArrowheads="1"/>
            </p:cNvSpPr>
            <p:nvPr/>
          </p:nvSpPr>
          <p:spPr bwMode="gray">
            <a:xfrm rot="6957810" flipH="1">
              <a:off x="5273" y="4229"/>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3" name="AutoShape 382"/>
            <p:cNvSpPr>
              <a:spLocks noChangeArrowheads="1"/>
            </p:cNvSpPr>
            <p:nvPr/>
          </p:nvSpPr>
          <p:spPr bwMode="gray">
            <a:xfrm rot="6957810" flipH="1">
              <a:off x="5317" y="4218"/>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4" name="AutoShape 383"/>
            <p:cNvSpPr>
              <a:spLocks noChangeArrowheads="1"/>
            </p:cNvSpPr>
            <p:nvPr/>
          </p:nvSpPr>
          <p:spPr bwMode="gray">
            <a:xfrm rot="6957810" flipH="1">
              <a:off x="5156" y="4261"/>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5" name="AutoShape 384"/>
            <p:cNvSpPr>
              <a:spLocks noChangeArrowheads="1"/>
            </p:cNvSpPr>
            <p:nvPr/>
          </p:nvSpPr>
          <p:spPr bwMode="gray">
            <a:xfrm rot="6957810" flipH="1">
              <a:off x="5212" y="4186"/>
              <a:ext cx="63"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6" name="AutoShape 385"/>
            <p:cNvSpPr>
              <a:spLocks noChangeArrowheads="1"/>
            </p:cNvSpPr>
            <p:nvPr/>
          </p:nvSpPr>
          <p:spPr bwMode="gray">
            <a:xfrm rot="6957810" flipH="1" flipV="1">
              <a:off x="5407" y="4275"/>
              <a:ext cx="52" cy="52"/>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7" name="AutoShape 386"/>
            <p:cNvSpPr>
              <a:spLocks noChangeArrowheads="1"/>
            </p:cNvSpPr>
            <p:nvPr/>
          </p:nvSpPr>
          <p:spPr bwMode="gray">
            <a:xfrm rot="6957810" flipH="1">
              <a:off x="5338" y="4140"/>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8" name="AutoShape 387"/>
            <p:cNvSpPr>
              <a:spLocks noChangeArrowheads="1"/>
            </p:cNvSpPr>
            <p:nvPr/>
          </p:nvSpPr>
          <p:spPr bwMode="gray">
            <a:xfrm rot="6957810" flipH="1">
              <a:off x="5251" y="4122"/>
              <a:ext cx="79" cy="79"/>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9" name="AutoShape 388"/>
            <p:cNvSpPr>
              <a:spLocks noChangeArrowheads="1"/>
            </p:cNvSpPr>
            <p:nvPr/>
          </p:nvSpPr>
          <p:spPr bwMode="gray">
            <a:xfrm rot="6957810" flipH="1" flipV="1">
              <a:off x="5357" y="4080"/>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0" name="AutoShape 389"/>
            <p:cNvSpPr>
              <a:spLocks noChangeArrowheads="1"/>
            </p:cNvSpPr>
            <p:nvPr/>
          </p:nvSpPr>
          <p:spPr bwMode="gray">
            <a:xfrm rot="6957810" flipH="1">
              <a:off x="5516" y="3958"/>
              <a:ext cx="63"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1" name="AutoShape 390"/>
            <p:cNvSpPr>
              <a:spLocks noChangeArrowheads="1"/>
            </p:cNvSpPr>
            <p:nvPr/>
          </p:nvSpPr>
          <p:spPr bwMode="gray">
            <a:xfrm rot="6957810" flipH="1">
              <a:off x="5510" y="4205"/>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2" name="AutoShape 391"/>
            <p:cNvSpPr>
              <a:spLocks noChangeArrowheads="1"/>
            </p:cNvSpPr>
            <p:nvPr/>
          </p:nvSpPr>
          <p:spPr bwMode="gray">
            <a:xfrm rot="6957810" flipH="1">
              <a:off x="5263" y="4069"/>
              <a:ext cx="78" cy="79"/>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3" name="AutoShape 392"/>
            <p:cNvSpPr>
              <a:spLocks noChangeArrowheads="1"/>
            </p:cNvSpPr>
            <p:nvPr/>
          </p:nvSpPr>
          <p:spPr bwMode="gray">
            <a:xfrm rot="6957810" flipH="1">
              <a:off x="5368" y="4002"/>
              <a:ext cx="81" cy="80"/>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4" name="AutoShape 393"/>
            <p:cNvSpPr>
              <a:spLocks noChangeArrowheads="1"/>
            </p:cNvSpPr>
            <p:nvPr/>
          </p:nvSpPr>
          <p:spPr bwMode="gray">
            <a:xfrm rot="6957810" flipH="1">
              <a:off x="5647" y="3927"/>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5" name="AutoShape 394"/>
            <p:cNvSpPr>
              <a:spLocks noChangeArrowheads="1"/>
            </p:cNvSpPr>
            <p:nvPr/>
          </p:nvSpPr>
          <p:spPr bwMode="gray">
            <a:xfrm rot="6957810" flipH="1">
              <a:off x="5472" y="3898"/>
              <a:ext cx="78" cy="79"/>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6" name="AutoShape 395"/>
            <p:cNvSpPr>
              <a:spLocks noChangeArrowheads="1"/>
            </p:cNvSpPr>
            <p:nvPr/>
          </p:nvSpPr>
          <p:spPr bwMode="gray">
            <a:xfrm rot="6957810" flipH="1">
              <a:off x="5473" y="4026"/>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7" name="AutoShape 396"/>
            <p:cNvSpPr>
              <a:spLocks noChangeArrowheads="1"/>
            </p:cNvSpPr>
            <p:nvPr/>
          </p:nvSpPr>
          <p:spPr bwMode="gray">
            <a:xfrm rot="6957810" flipH="1" flipV="1">
              <a:off x="5595" y="3991"/>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8" name="AutoShape 397"/>
            <p:cNvSpPr>
              <a:spLocks noChangeArrowheads="1"/>
            </p:cNvSpPr>
            <p:nvPr/>
          </p:nvSpPr>
          <p:spPr bwMode="gray">
            <a:xfrm rot="6957810" flipH="1">
              <a:off x="5688" y="3600"/>
              <a:ext cx="44" cy="43"/>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9" name="AutoShape 398"/>
            <p:cNvSpPr>
              <a:spLocks noChangeArrowheads="1"/>
            </p:cNvSpPr>
            <p:nvPr/>
          </p:nvSpPr>
          <p:spPr bwMode="gray">
            <a:xfrm rot="6957810" flipH="1">
              <a:off x="5644" y="3627"/>
              <a:ext cx="78" cy="78"/>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0" name="AutoShape 399"/>
            <p:cNvSpPr>
              <a:spLocks noChangeArrowheads="1"/>
            </p:cNvSpPr>
            <p:nvPr/>
          </p:nvSpPr>
          <p:spPr bwMode="gray">
            <a:xfrm rot="6957810" flipH="1" flipV="1">
              <a:off x="5592" y="3952"/>
              <a:ext cx="28" cy="28"/>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1" name="AutoShape 400"/>
            <p:cNvSpPr>
              <a:spLocks noChangeArrowheads="1"/>
            </p:cNvSpPr>
            <p:nvPr/>
          </p:nvSpPr>
          <p:spPr bwMode="gray">
            <a:xfrm rot="6957810" flipH="1" flipV="1">
              <a:off x="5697" y="3422"/>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2" name="AutoShape 401"/>
            <p:cNvSpPr>
              <a:spLocks noChangeArrowheads="1"/>
            </p:cNvSpPr>
            <p:nvPr/>
          </p:nvSpPr>
          <p:spPr bwMode="gray">
            <a:xfrm rot="6957810" flipH="1">
              <a:off x="5408" y="3958"/>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3" name="AutoShape 402"/>
            <p:cNvSpPr>
              <a:spLocks noChangeArrowheads="1"/>
            </p:cNvSpPr>
            <p:nvPr/>
          </p:nvSpPr>
          <p:spPr bwMode="gray">
            <a:xfrm rot="6957810" flipH="1" flipV="1">
              <a:off x="5405" y="3918"/>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4" name="AutoShape 403"/>
            <p:cNvSpPr>
              <a:spLocks noChangeArrowheads="1"/>
            </p:cNvSpPr>
            <p:nvPr/>
          </p:nvSpPr>
          <p:spPr bwMode="gray">
            <a:xfrm rot="6957810" flipH="1">
              <a:off x="5593" y="3822"/>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5" name="AutoShape 404"/>
            <p:cNvSpPr>
              <a:spLocks noChangeArrowheads="1"/>
            </p:cNvSpPr>
            <p:nvPr/>
          </p:nvSpPr>
          <p:spPr bwMode="gray">
            <a:xfrm rot="6957810" flipH="1">
              <a:off x="5691" y="3818"/>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6" name="AutoShape 405"/>
            <p:cNvSpPr>
              <a:spLocks noChangeArrowheads="1"/>
            </p:cNvSpPr>
            <p:nvPr/>
          </p:nvSpPr>
          <p:spPr bwMode="gray">
            <a:xfrm rot="6957810" flipH="1" flipV="1">
              <a:off x="5646" y="3780"/>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7" name="AutoShape 406"/>
            <p:cNvSpPr>
              <a:spLocks noChangeArrowheads="1"/>
            </p:cNvSpPr>
            <p:nvPr/>
          </p:nvSpPr>
          <p:spPr bwMode="gray">
            <a:xfrm rot="6957810" flipH="1">
              <a:off x="5398" y="3846"/>
              <a:ext cx="43"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8" name="AutoShape 407"/>
            <p:cNvSpPr>
              <a:spLocks noChangeArrowheads="1"/>
            </p:cNvSpPr>
            <p:nvPr/>
          </p:nvSpPr>
          <p:spPr bwMode="gray">
            <a:xfrm rot="6957810" flipH="1">
              <a:off x="5440" y="3836"/>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9" name="AutoShape 408"/>
            <p:cNvSpPr>
              <a:spLocks noChangeArrowheads="1"/>
            </p:cNvSpPr>
            <p:nvPr/>
          </p:nvSpPr>
          <p:spPr bwMode="gray">
            <a:xfrm rot="6957810" flipH="1">
              <a:off x="5336" y="3804"/>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0" name="AutoShape 409"/>
            <p:cNvSpPr>
              <a:spLocks noChangeArrowheads="1"/>
            </p:cNvSpPr>
            <p:nvPr/>
          </p:nvSpPr>
          <p:spPr bwMode="gray">
            <a:xfrm rot="6957810" flipH="1" flipV="1">
              <a:off x="5546" y="3893"/>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1" name="AutoShape 410"/>
            <p:cNvSpPr>
              <a:spLocks noChangeArrowheads="1"/>
            </p:cNvSpPr>
            <p:nvPr/>
          </p:nvSpPr>
          <p:spPr bwMode="gray">
            <a:xfrm rot="6957810" flipH="1">
              <a:off x="5568" y="3470"/>
              <a:ext cx="43"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2" name="AutoShape 411"/>
            <p:cNvSpPr>
              <a:spLocks noChangeArrowheads="1"/>
            </p:cNvSpPr>
            <p:nvPr/>
          </p:nvSpPr>
          <p:spPr bwMode="gray">
            <a:xfrm rot="6957810" flipH="1">
              <a:off x="5323" y="4330"/>
              <a:ext cx="79" cy="78"/>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3" name="AutoShape 412"/>
            <p:cNvSpPr>
              <a:spLocks noChangeArrowheads="1"/>
            </p:cNvSpPr>
            <p:nvPr/>
          </p:nvSpPr>
          <p:spPr bwMode="gray">
            <a:xfrm rot="6957810" flipH="1" flipV="1">
              <a:off x="5476" y="4263"/>
              <a:ext cx="28" cy="28"/>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4" name="AutoShape 413"/>
            <p:cNvSpPr>
              <a:spLocks noChangeArrowheads="1"/>
            </p:cNvSpPr>
            <p:nvPr/>
          </p:nvSpPr>
          <p:spPr bwMode="gray">
            <a:xfrm rot="6957810" flipH="1">
              <a:off x="5517" y="3784"/>
              <a:ext cx="63"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5" name="AutoShape 414"/>
            <p:cNvSpPr>
              <a:spLocks noChangeArrowheads="1"/>
            </p:cNvSpPr>
            <p:nvPr/>
          </p:nvSpPr>
          <p:spPr bwMode="gray">
            <a:xfrm rot="6957810" flipH="1">
              <a:off x="5704" y="3764"/>
              <a:ext cx="43"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6" name="AutoShape 415"/>
            <p:cNvSpPr>
              <a:spLocks noChangeArrowheads="1"/>
            </p:cNvSpPr>
            <p:nvPr/>
          </p:nvSpPr>
          <p:spPr bwMode="gray">
            <a:xfrm rot="6957810" flipH="1">
              <a:off x="5520" y="3690"/>
              <a:ext cx="78" cy="78"/>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7" name="AutoShape 416"/>
            <p:cNvSpPr>
              <a:spLocks noChangeArrowheads="1"/>
            </p:cNvSpPr>
            <p:nvPr/>
          </p:nvSpPr>
          <p:spPr bwMode="gray">
            <a:xfrm rot="6957810" flipH="1">
              <a:off x="5690" y="3491"/>
              <a:ext cx="80"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8" name="AutoShape 417"/>
            <p:cNvSpPr>
              <a:spLocks noChangeArrowheads="1"/>
            </p:cNvSpPr>
            <p:nvPr/>
          </p:nvSpPr>
          <p:spPr bwMode="gray">
            <a:xfrm rot="6957810" flipH="1">
              <a:off x="5575" y="3606"/>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9" name="AutoShape 418"/>
            <p:cNvSpPr>
              <a:spLocks noChangeArrowheads="1"/>
            </p:cNvSpPr>
            <p:nvPr/>
          </p:nvSpPr>
          <p:spPr bwMode="gray">
            <a:xfrm rot="6957810" flipH="1" flipV="1">
              <a:off x="5440" y="4228"/>
              <a:ext cx="33" cy="33"/>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0" name="AutoShape 419"/>
            <p:cNvSpPr>
              <a:spLocks noChangeArrowheads="1"/>
            </p:cNvSpPr>
            <p:nvPr/>
          </p:nvSpPr>
          <p:spPr bwMode="gray">
            <a:xfrm rot="6957810" flipH="1">
              <a:off x="5636" y="3687"/>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1" name="AutoShape 420"/>
            <p:cNvSpPr>
              <a:spLocks noChangeArrowheads="1"/>
            </p:cNvSpPr>
            <p:nvPr/>
          </p:nvSpPr>
          <p:spPr bwMode="gray">
            <a:xfrm rot="6957810" flipH="1">
              <a:off x="5466" y="4138"/>
              <a:ext cx="43" cy="44"/>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2" name="AutoShape 421"/>
            <p:cNvSpPr>
              <a:spLocks noChangeArrowheads="1"/>
            </p:cNvSpPr>
            <p:nvPr/>
          </p:nvSpPr>
          <p:spPr bwMode="gray">
            <a:xfrm rot="6957810" flipH="1" flipV="1">
              <a:off x="5527" y="4143"/>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3" name="AutoShape 422"/>
            <p:cNvSpPr>
              <a:spLocks noChangeArrowheads="1"/>
            </p:cNvSpPr>
            <p:nvPr/>
          </p:nvSpPr>
          <p:spPr bwMode="gray">
            <a:xfrm rot="6957810" flipH="1">
              <a:off x="4992" y="4217"/>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4" name="AutoShape 423"/>
            <p:cNvSpPr>
              <a:spLocks noChangeArrowheads="1"/>
            </p:cNvSpPr>
            <p:nvPr/>
          </p:nvSpPr>
          <p:spPr bwMode="gray">
            <a:xfrm rot="6957810" flipH="1">
              <a:off x="5076" y="4204"/>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5" name="AutoShape 424"/>
            <p:cNvSpPr>
              <a:spLocks noChangeArrowheads="1"/>
            </p:cNvSpPr>
            <p:nvPr/>
          </p:nvSpPr>
          <p:spPr bwMode="gray">
            <a:xfrm rot="6957810" flipH="1" flipV="1">
              <a:off x="5022" y="4310"/>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6" name="AutoShape 425"/>
            <p:cNvSpPr>
              <a:spLocks noChangeArrowheads="1"/>
            </p:cNvSpPr>
            <p:nvPr/>
          </p:nvSpPr>
          <p:spPr bwMode="gray">
            <a:xfrm rot="6818896" flipH="1">
              <a:off x="5641" y="3502"/>
              <a:ext cx="43" cy="43"/>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7" name="AutoShape 426"/>
            <p:cNvSpPr>
              <a:spLocks noChangeArrowheads="1"/>
            </p:cNvSpPr>
            <p:nvPr/>
          </p:nvSpPr>
          <p:spPr bwMode="gray">
            <a:xfrm rot="6818896" flipH="1">
              <a:off x="5533" y="4046"/>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8" name="AutoShape 427"/>
            <p:cNvSpPr>
              <a:spLocks noChangeArrowheads="1"/>
            </p:cNvSpPr>
            <p:nvPr/>
          </p:nvSpPr>
          <p:spPr bwMode="gray">
            <a:xfrm rot="6818896" flipH="1" flipV="1">
              <a:off x="5765" y="3333"/>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9" name="AutoShape 428"/>
            <p:cNvSpPr>
              <a:spLocks noChangeArrowheads="1"/>
            </p:cNvSpPr>
            <p:nvPr/>
          </p:nvSpPr>
          <p:spPr bwMode="gray">
            <a:xfrm rot="6957810" flipH="1">
              <a:off x="5574" y="4172"/>
              <a:ext cx="44" cy="44"/>
            </a:xfrm>
            <a:prstGeom prst="roundRect">
              <a:avLst>
                <a:gd name="adj" fmla="val 16667"/>
              </a:avLst>
            </a:prstGeom>
            <a:solidFill>
              <a:schemeClr val="accent2">
                <a:alpha val="14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0" name="AutoShape 429"/>
            <p:cNvSpPr>
              <a:spLocks noChangeArrowheads="1"/>
            </p:cNvSpPr>
            <p:nvPr/>
          </p:nvSpPr>
          <p:spPr bwMode="gray">
            <a:xfrm rot="6957810" flipH="1">
              <a:off x="5523" y="4261"/>
              <a:ext cx="85" cy="45"/>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1" name="AutoShape 430"/>
            <p:cNvSpPr>
              <a:spLocks noChangeArrowheads="1"/>
            </p:cNvSpPr>
            <p:nvPr/>
          </p:nvSpPr>
          <p:spPr bwMode="gray">
            <a:xfrm rot="6818896" flipH="1" flipV="1">
              <a:off x="5541" y="4115"/>
              <a:ext cx="28" cy="28"/>
            </a:xfrm>
            <a:prstGeom prst="roundRect">
              <a:avLst>
                <a:gd name="adj" fmla="val 16667"/>
              </a:avLst>
            </a:prstGeom>
            <a:solidFill>
              <a:schemeClr val="accent2">
                <a:alpha val="9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2" name="AutoShape 431"/>
            <p:cNvSpPr>
              <a:spLocks noChangeArrowheads="1"/>
            </p:cNvSpPr>
            <p:nvPr/>
          </p:nvSpPr>
          <p:spPr bwMode="gray">
            <a:xfrm rot="6818896" flipH="1">
              <a:off x="5564" y="4083"/>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3" name="AutoShape 432"/>
            <p:cNvSpPr>
              <a:spLocks noChangeArrowheads="1"/>
            </p:cNvSpPr>
            <p:nvPr/>
          </p:nvSpPr>
          <p:spPr bwMode="gray">
            <a:xfrm rot="6818896" flipH="1" flipV="1">
              <a:off x="5615" y="4148"/>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424" name="Group 433"/>
          <p:cNvGrpSpPr/>
          <p:nvPr/>
        </p:nvGrpSpPr>
        <p:grpSpPr bwMode="auto">
          <a:xfrm>
            <a:off x="71424" y="53181"/>
            <a:ext cx="655638" cy="1143000"/>
            <a:chOff x="-5" y="-50"/>
            <a:chExt cx="413" cy="720"/>
          </a:xfrm>
        </p:grpSpPr>
        <p:sp>
          <p:nvSpPr>
            <p:cNvPr id="425" name="AutoShape 434"/>
            <p:cNvSpPr>
              <a:spLocks noChangeArrowheads="1"/>
            </p:cNvSpPr>
            <p:nvPr/>
          </p:nvSpPr>
          <p:spPr bwMode="gray">
            <a:xfrm rot="-980684">
              <a:off x="41" y="597"/>
              <a:ext cx="77" cy="73"/>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6" name="AutoShape 435"/>
            <p:cNvSpPr>
              <a:spLocks noChangeArrowheads="1"/>
            </p:cNvSpPr>
            <p:nvPr/>
          </p:nvSpPr>
          <p:spPr bwMode="gray">
            <a:xfrm rot="-980684">
              <a:off x="103" y="401"/>
              <a:ext cx="96" cy="90"/>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7" name="AutoShape 436"/>
            <p:cNvSpPr>
              <a:spLocks noChangeArrowheads="1"/>
            </p:cNvSpPr>
            <p:nvPr/>
          </p:nvSpPr>
          <p:spPr bwMode="gray">
            <a:xfrm rot="-980684">
              <a:off x="-5" y="388"/>
              <a:ext cx="75" cy="72"/>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8" name="AutoShape 437"/>
            <p:cNvSpPr>
              <a:spLocks noChangeArrowheads="1"/>
            </p:cNvSpPr>
            <p:nvPr/>
          </p:nvSpPr>
          <p:spPr bwMode="gray">
            <a:xfrm rot="20619316" flipV="1">
              <a:off x="26" y="542"/>
              <a:ext cx="33"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9" name="AutoShape 438"/>
            <p:cNvSpPr>
              <a:spLocks noChangeArrowheads="1"/>
            </p:cNvSpPr>
            <p:nvPr/>
          </p:nvSpPr>
          <p:spPr bwMode="gray">
            <a:xfrm rot="-980684">
              <a:off x="152" y="315"/>
              <a:ext cx="51" cy="49"/>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0" name="AutoShape 439"/>
            <p:cNvSpPr>
              <a:spLocks noChangeArrowheads="1"/>
            </p:cNvSpPr>
            <p:nvPr/>
          </p:nvSpPr>
          <p:spPr bwMode="gray">
            <a:xfrm rot="-980684">
              <a:off x="32" y="282"/>
              <a:ext cx="93" cy="88"/>
            </a:xfrm>
            <a:prstGeom prst="roundRect">
              <a:avLst>
                <a:gd name="adj" fmla="val 16667"/>
              </a:avLst>
            </a:prstGeom>
            <a:solidFill>
              <a:schemeClr val="folHlink">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1" name="AutoShape 440"/>
            <p:cNvSpPr>
              <a:spLocks noChangeArrowheads="1"/>
            </p:cNvSpPr>
            <p:nvPr/>
          </p:nvSpPr>
          <p:spPr bwMode="gray">
            <a:xfrm rot="-980684">
              <a:off x="150" y="241"/>
              <a:ext cx="77" cy="73"/>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2" name="AutoShape 441"/>
            <p:cNvSpPr>
              <a:spLocks noChangeArrowheads="1"/>
            </p:cNvSpPr>
            <p:nvPr/>
          </p:nvSpPr>
          <p:spPr bwMode="gray">
            <a:xfrm rot="-980684">
              <a:off x="157" y="110"/>
              <a:ext cx="95" cy="90"/>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3" name="AutoShape 442"/>
            <p:cNvSpPr>
              <a:spLocks noChangeArrowheads="1"/>
            </p:cNvSpPr>
            <p:nvPr/>
          </p:nvSpPr>
          <p:spPr bwMode="gray">
            <a:xfrm rot="20619316" flipV="1">
              <a:off x="281" y="226"/>
              <a:ext cx="33" cy="31"/>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4" name="AutoShape 443"/>
            <p:cNvSpPr>
              <a:spLocks noChangeArrowheads="1"/>
            </p:cNvSpPr>
            <p:nvPr/>
          </p:nvSpPr>
          <p:spPr bwMode="gray">
            <a:xfrm rot="-980684">
              <a:off x="303" y="15"/>
              <a:ext cx="92" cy="88"/>
            </a:xfrm>
            <a:prstGeom prst="roundRect">
              <a:avLst>
                <a:gd name="adj" fmla="val 16667"/>
              </a:avLst>
            </a:prstGeom>
            <a:solidFill>
              <a:schemeClr val="fo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5" name="AutoShape 444"/>
            <p:cNvSpPr>
              <a:spLocks noChangeArrowheads="1"/>
            </p:cNvSpPr>
            <p:nvPr/>
          </p:nvSpPr>
          <p:spPr bwMode="gray">
            <a:xfrm rot="20619316" flipV="1">
              <a:off x="360" y="266"/>
              <a:ext cx="33"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6" name="AutoShape 445"/>
            <p:cNvSpPr>
              <a:spLocks noChangeArrowheads="1"/>
            </p:cNvSpPr>
            <p:nvPr/>
          </p:nvSpPr>
          <p:spPr bwMode="gray">
            <a:xfrm rot="-980684">
              <a:off x="108" y="171"/>
              <a:ext cx="52"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7" name="AutoShape 446"/>
            <p:cNvSpPr>
              <a:spLocks noChangeArrowheads="1"/>
            </p:cNvSpPr>
            <p:nvPr/>
          </p:nvSpPr>
          <p:spPr bwMode="gray">
            <a:xfrm rot="-980684">
              <a:off x="356" y="4"/>
              <a:ext cx="52"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8" name="AutoShape 447"/>
            <p:cNvSpPr>
              <a:spLocks noChangeArrowheads="1"/>
            </p:cNvSpPr>
            <p:nvPr/>
          </p:nvSpPr>
          <p:spPr bwMode="gray">
            <a:xfrm rot="-980684">
              <a:off x="10" y="230"/>
              <a:ext cx="52" cy="49"/>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9" name="AutoShape 448"/>
            <p:cNvSpPr>
              <a:spLocks noChangeArrowheads="1"/>
            </p:cNvSpPr>
            <p:nvPr/>
          </p:nvSpPr>
          <p:spPr bwMode="gray">
            <a:xfrm rot="-980684">
              <a:off x="102" y="32"/>
              <a:ext cx="93" cy="88"/>
            </a:xfrm>
            <a:prstGeom prst="roundRect">
              <a:avLst>
                <a:gd name="adj" fmla="val 16667"/>
              </a:avLst>
            </a:prstGeom>
            <a:solidFill>
              <a:schemeClr val="fo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0" name="AutoShape 449"/>
            <p:cNvSpPr>
              <a:spLocks noChangeArrowheads="1"/>
            </p:cNvSpPr>
            <p:nvPr/>
          </p:nvSpPr>
          <p:spPr bwMode="gray">
            <a:xfrm rot="-980684">
              <a:off x="279" y="117"/>
              <a:ext cx="77" cy="73"/>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1" name="AutoShape 450"/>
            <p:cNvSpPr>
              <a:spLocks noChangeArrowheads="1"/>
            </p:cNvSpPr>
            <p:nvPr/>
          </p:nvSpPr>
          <p:spPr bwMode="gray">
            <a:xfrm rot="-980684">
              <a:off x="199" y="-50"/>
              <a:ext cx="95" cy="90"/>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2" name="AutoShape 451"/>
            <p:cNvSpPr>
              <a:spLocks noChangeArrowheads="1"/>
            </p:cNvSpPr>
            <p:nvPr/>
          </p:nvSpPr>
          <p:spPr bwMode="gray">
            <a:xfrm rot="20619316" flipV="1">
              <a:off x="250" y="-8"/>
              <a:ext cx="34"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3" name="AutoShape 452"/>
            <p:cNvSpPr>
              <a:spLocks noChangeArrowheads="1"/>
            </p:cNvSpPr>
            <p:nvPr/>
          </p:nvSpPr>
          <p:spPr bwMode="gray">
            <a:xfrm rot="-980684">
              <a:off x="170" y="45"/>
              <a:ext cx="51"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4" name="AutoShape 453"/>
            <p:cNvSpPr>
              <a:spLocks noChangeArrowheads="1"/>
            </p:cNvSpPr>
            <p:nvPr/>
          </p:nvSpPr>
          <p:spPr bwMode="gray">
            <a:xfrm rot="-614751">
              <a:off x="46" y="452"/>
              <a:ext cx="52" cy="49"/>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5" name="AutoShape 454"/>
            <p:cNvSpPr>
              <a:spLocks noChangeArrowheads="1"/>
            </p:cNvSpPr>
            <p:nvPr/>
          </p:nvSpPr>
          <p:spPr bwMode="gray">
            <a:xfrm rot="20985249" flipV="1">
              <a:off x="72" y="396"/>
              <a:ext cx="34"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6" name="AutoShape 455"/>
            <p:cNvSpPr>
              <a:spLocks noChangeArrowheads="1"/>
            </p:cNvSpPr>
            <p:nvPr/>
          </p:nvSpPr>
          <p:spPr bwMode="gray">
            <a:xfrm rot="-614751">
              <a:off x="46" y="338"/>
              <a:ext cx="52"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7" name="AutoShape 456"/>
            <p:cNvSpPr>
              <a:spLocks noChangeArrowheads="1"/>
            </p:cNvSpPr>
            <p:nvPr/>
          </p:nvSpPr>
          <p:spPr bwMode="gray">
            <a:xfrm rot="20985249" flipV="1">
              <a:off x="50" y="138"/>
              <a:ext cx="33"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448" name="Group 457"/>
          <p:cNvGrpSpPr/>
          <p:nvPr/>
        </p:nvGrpSpPr>
        <p:grpSpPr bwMode="auto">
          <a:xfrm>
            <a:off x="7278688" y="4469982"/>
            <a:ext cx="1797050" cy="2378075"/>
            <a:chOff x="4676" y="2866"/>
            <a:chExt cx="1132" cy="1498"/>
          </a:xfrm>
        </p:grpSpPr>
        <p:sp>
          <p:nvSpPr>
            <p:cNvPr id="449" name="AutoShape 458"/>
            <p:cNvSpPr>
              <a:spLocks noChangeArrowheads="1"/>
            </p:cNvSpPr>
            <p:nvPr/>
          </p:nvSpPr>
          <p:spPr bwMode="gray">
            <a:xfrm rot="6757650" flipH="1">
              <a:off x="4790" y="4261"/>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0" name="AutoShape 459"/>
            <p:cNvSpPr>
              <a:spLocks noChangeArrowheads="1"/>
            </p:cNvSpPr>
            <p:nvPr/>
          </p:nvSpPr>
          <p:spPr bwMode="gray">
            <a:xfrm rot="6757650" flipH="1">
              <a:off x="4676" y="4221"/>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1" name="AutoShape 460"/>
            <p:cNvSpPr>
              <a:spLocks noChangeArrowheads="1"/>
            </p:cNvSpPr>
            <p:nvPr/>
          </p:nvSpPr>
          <p:spPr bwMode="gray">
            <a:xfrm rot="-14842350" flipH="1" flipV="1">
              <a:off x="4804" y="429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2" name="AutoShape 461"/>
            <p:cNvSpPr>
              <a:spLocks noChangeArrowheads="1"/>
            </p:cNvSpPr>
            <p:nvPr/>
          </p:nvSpPr>
          <p:spPr bwMode="gray">
            <a:xfrm rot="6757650" flipH="1">
              <a:off x="4863" y="4237"/>
              <a:ext cx="87"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3" name="AutoShape 462"/>
            <p:cNvSpPr>
              <a:spLocks noChangeArrowheads="1"/>
            </p:cNvSpPr>
            <p:nvPr/>
          </p:nvSpPr>
          <p:spPr bwMode="gray">
            <a:xfrm rot="6757650" flipH="1">
              <a:off x="4837" y="4317"/>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4" name="AutoShape 463"/>
            <p:cNvSpPr>
              <a:spLocks noChangeArrowheads="1"/>
            </p:cNvSpPr>
            <p:nvPr/>
          </p:nvSpPr>
          <p:spPr bwMode="gray">
            <a:xfrm rot="6757650" flipH="1">
              <a:off x="4813" y="4134"/>
              <a:ext cx="69" cy="69"/>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5" name="AutoShape 464"/>
            <p:cNvSpPr>
              <a:spLocks noChangeArrowheads="1"/>
            </p:cNvSpPr>
            <p:nvPr/>
          </p:nvSpPr>
          <p:spPr bwMode="gray">
            <a:xfrm rot="6757650" flipH="1">
              <a:off x="4962" y="4085"/>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6" name="AutoShape 465"/>
            <p:cNvSpPr>
              <a:spLocks noChangeArrowheads="1"/>
            </p:cNvSpPr>
            <p:nvPr/>
          </p:nvSpPr>
          <p:spPr bwMode="gray">
            <a:xfrm rot="6757650" flipH="1">
              <a:off x="4920" y="4106"/>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7" name="AutoShape 466"/>
            <p:cNvSpPr>
              <a:spLocks noChangeArrowheads="1"/>
            </p:cNvSpPr>
            <p:nvPr/>
          </p:nvSpPr>
          <p:spPr bwMode="gray">
            <a:xfrm rot="6757650" flipH="1">
              <a:off x="5029" y="4037"/>
              <a:ext cx="70" cy="7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8" name="AutoShape 467"/>
            <p:cNvSpPr>
              <a:spLocks noChangeArrowheads="1"/>
            </p:cNvSpPr>
            <p:nvPr/>
          </p:nvSpPr>
          <p:spPr bwMode="gray">
            <a:xfrm rot="6757650" flipH="1">
              <a:off x="5134" y="3990"/>
              <a:ext cx="87" cy="8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9" name="AutoShape 468"/>
            <p:cNvSpPr>
              <a:spLocks noChangeArrowheads="1"/>
            </p:cNvSpPr>
            <p:nvPr/>
          </p:nvSpPr>
          <p:spPr bwMode="gray">
            <a:xfrm rot="6757650" flipH="1">
              <a:off x="5251" y="3880"/>
              <a:ext cx="69" cy="69"/>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0" name="AutoShape 469"/>
            <p:cNvSpPr>
              <a:spLocks noChangeArrowheads="1"/>
            </p:cNvSpPr>
            <p:nvPr/>
          </p:nvSpPr>
          <p:spPr bwMode="gray">
            <a:xfrm rot="-14842350" flipH="1" flipV="1">
              <a:off x="5090" y="3926"/>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1" name="AutoShape 470"/>
            <p:cNvSpPr>
              <a:spLocks noChangeArrowheads="1"/>
            </p:cNvSpPr>
            <p:nvPr/>
          </p:nvSpPr>
          <p:spPr bwMode="gray">
            <a:xfrm rot="6757650" flipH="1">
              <a:off x="5463" y="3736"/>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2" name="AutoShape 471"/>
            <p:cNvSpPr>
              <a:spLocks noChangeArrowheads="1"/>
            </p:cNvSpPr>
            <p:nvPr/>
          </p:nvSpPr>
          <p:spPr bwMode="gray">
            <a:xfrm rot="6757650" flipH="1">
              <a:off x="5000" y="4139"/>
              <a:ext cx="84" cy="83"/>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3" name="AutoShape 472"/>
            <p:cNvSpPr>
              <a:spLocks noChangeArrowheads="1"/>
            </p:cNvSpPr>
            <p:nvPr/>
          </p:nvSpPr>
          <p:spPr bwMode="gray">
            <a:xfrm rot="6757650" flipH="1">
              <a:off x="5341" y="3886"/>
              <a:ext cx="70" cy="7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4" name="AutoShape 473"/>
            <p:cNvSpPr>
              <a:spLocks noChangeArrowheads="1"/>
            </p:cNvSpPr>
            <p:nvPr/>
          </p:nvSpPr>
          <p:spPr bwMode="gray">
            <a:xfrm rot="6757650" flipH="1">
              <a:off x="5149" y="3863"/>
              <a:ext cx="87"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5" name="AutoShape 474"/>
            <p:cNvSpPr>
              <a:spLocks noChangeArrowheads="1"/>
            </p:cNvSpPr>
            <p:nvPr/>
          </p:nvSpPr>
          <p:spPr bwMode="gray">
            <a:xfrm rot="6757650" flipH="1">
              <a:off x="5201" y="3779"/>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6" name="AutoShape 475"/>
            <p:cNvSpPr>
              <a:spLocks noChangeArrowheads="1"/>
            </p:cNvSpPr>
            <p:nvPr/>
          </p:nvSpPr>
          <p:spPr bwMode="gray">
            <a:xfrm rot="-14842350" flipH="1" flipV="1">
              <a:off x="5432" y="3863"/>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7" name="AutoShape 476"/>
            <p:cNvSpPr>
              <a:spLocks noChangeArrowheads="1"/>
            </p:cNvSpPr>
            <p:nvPr/>
          </p:nvSpPr>
          <p:spPr bwMode="gray">
            <a:xfrm rot="6757650" flipH="1">
              <a:off x="5333" y="3723"/>
              <a:ext cx="47" cy="4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8" name="AutoShape 477"/>
            <p:cNvSpPr>
              <a:spLocks noChangeArrowheads="1"/>
            </p:cNvSpPr>
            <p:nvPr/>
          </p:nvSpPr>
          <p:spPr bwMode="gray">
            <a:xfrm rot="6757650" flipH="1">
              <a:off x="5242" y="3707"/>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9" name="AutoShape 478"/>
            <p:cNvSpPr>
              <a:spLocks noChangeArrowheads="1"/>
            </p:cNvSpPr>
            <p:nvPr/>
          </p:nvSpPr>
          <p:spPr bwMode="gray">
            <a:xfrm rot="-14842350" flipH="1" flipV="1">
              <a:off x="5351" y="3655"/>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0" name="AutoShape 479"/>
            <p:cNvSpPr>
              <a:spLocks noChangeArrowheads="1"/>
            </p:cNvSpPr>
            <p:nvPr/>
          </p:nvSpPr>
          <p:spPr bwMode="gray">
            <a:xfrm rot="6757650" flipH="1">
              <a:off x="5123" y="3943"/>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1" name="AutoShape 480"/>
            <p:cNvSpPr>
              <a:spLocks noChangeArrowheads="1"/>
            </p:cNvSpPr>
            <p:nvPr/>
          </p:nvSpPr>
          <p:spPr bwMode="gray">
            <a:xfrm rot="6757650" flipH="1">
              <a:off x="5395" y="3746"/>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2" name="AutoShape 481"/>
            <p:cNvSpPr>
              <a:spLocks noChangeArrowheads="1"/>
            </p:cNvSpPr>
            <p:nvPr/>
          </p:nvSpPr>
          <p:spPr bwMode="gray">
            <a:xfrm rot="6757650" flipH="1">
              <a:off x="5525" y="3688"/>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3" name="AutoShape 482"/>
            <p:cNvSpPr>
              <a:spLocks noChangeArrowheads="1"/>
            </p:cNvSpPr>
            <p:nvPr/>
          </p:nvSpPr>
          <p:spPr bwMode="gray">
            <a:xfrm rot="6757650" flipH="1">
              <a:off x="5393" y="3644"/>
              <a:ext cx="84" cy="84"/>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4" name="AutoShape 483"/>
            <p:cNvSpPr>
              <a:spLocks noChangeArrowheads="1"/>
            </p:cNvSpPr>
            <p:nvPr/>
          </p:nvSpPr>
          <p:spPr bwMode="gray">
            <a:xfrm rot="-14842350" flipH="1" flipV="1">
              <a:off x="5113" y="4105"/>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5" name="AutoShape 484"/>
            <p:cNvSpPr>
              <a:spLocks noChangeArrowheads="1"/>
            </p:cNvSpPr>
            <p:nvPr/>
          </p:nvSpPr>
          <p:spPr bwMode="gray">
            <a:xfrm rot="6757650" flipH="1">
              <a:off x="4898" y="4034"/>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6" name="AutoShape 485"/>
            <p:cNvSpPr>
              <a:spLocks noChangeArrowheads="1"/>
            </p:cNvSpPr>
            <p:nvPr/>
          </p:nvSpPr>
          <p:spPr bwMode="gray">
            <a:xfrm rot="-14842350" flipH="1" flipV="1">
              <a:off x="4784" y="4220"/>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7" name="AutoShape 486"/>
            <p:cNvSpPr>
              <a:spLocks noChangeArrowheads="1"/>
            </p:cNvSpPr>
            <p:nvPr/>
          </p:nvSpPr>
          <p:spPr bwMode="gray">
            <a:xfrm rot="6757650" flipH="1">
              <a:off x="5358" y="3570"/>
              <a:ext cx="87" cy="8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8" name="AutoShape 487"/>
            <p:cNvSpPr>
              <a:spLocks noChangeArrowheads="1"/>
            </p:cNvSpPr>
            <p:nvPr/>
          </p:nvSpPr>
          <p:spPr bwMode="gray">
            <a:xfrm rot="6757650" flipH="1">
              <a:off x="5447" y="3551"/>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9" name="AutoShape 488"/>
            <p:cNvSpPr>
              <a:spLocks noChangeArrowheads="1"/>
            </p:cNvSpPr>
            <p:nvPr/>
          </p:nvSpPr>
          <p:spPr bwMode="gray">
            <a:xfrm rot="6757650" flipH="1">
              <a:off x="5631" y="3481"/>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0" name="AutoShape 489"/>
            <p:cNvSpPr>
              <a:spLocks noChangeArrowheads="1"/>
            </p:cNvSpPr>
            <p:nvPr/>
          </p:nvSpPr>
          <p:spPr bwMode="gray">
            <a:xfrm rot="6757650" flipH="1">
              <a:off x="5465" y="3452"/>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1" name="AutoShape 490"/>
            <p:cNvSpPr>
              <a:spLocks noChangeArrowheads="1"/>
            </p:cNvSpPr>
            <p:nvPr/>
          </p:nvSpPr>
          <p:spPr bwMode="gray">
            <a:xfrm rot="-14842350" flipH="1" flipV="1">
              <a:off x="5352" y="382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2" name="AutoShape 491"/>
            <p:cNvSpPr>
              <a:spLocks noChangeArrowheads="1"/>
            </p:cNvSpPr>
            <p:nvPr/>
          </p:nvSpPr>
          <p:spPr bwMode="gray">
            <a:xfrm rot="6757650" flipH="1">
              <a:off x="5528" y="3606"/>
              <a:ext cx="70" cy="7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3" name="AutoShape 492"/>
            <p:cNvSpPr>
              <a:spLocks noChangeArrowheads="1"/>
            </p:cNvSpPr>
            <p:nvPr/>
          </p:nvSpPr>
          <p:spPr bwMode="gray">
            <a:xfrm rot="6757650" flipH="1">
              <a:off x="5543" y="3369"/>
              <a:ext cx="87" cy="8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4" name="AutoShape 493"/>
            <p:cNvSpPr>
              <a:spLocks noChangeArrowheads="1"/>
            </p:cNvSpPr>
            <p:nvPr/>
          </p:nvSpPr>
          <p:spPr bwMode="gray">
            <a:xfrm rot="-14842350" flipH="1" flipV="1">
              <a:off x="5593" y="3531"/>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5" name="AutoShape 494"/>
            <p:cNvSpPr>
              <a:spLocks noChangeArrowheads="1"/>
            </p:cNvSpPr>
            <p:nvPr/>
          </p:nvSpPr>
          <p:spPr bwMode="gray">
            <a:xfrm rot="6757650" flipH="1">
              <a:off x="5559" y="3241"/>
              <a:ext cx="86"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6" name="AutoShape 495"/>
            <p:cNvSpPr>
              <a:spLocks noChangeArrowheads="1"/>
            </p:cNvSpPr>
            <p:nvPr/>
          </p:nvSpPr>
          <p:spPr bwMode="gray">
            <a:xfrm rot="6757650" flipH="1">
              <a:off x="5533" y="3321"/>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7" name="AutoShape 496"/>
            <p:cNvSpPr>
              <a:spLocks noChangeArrowheads="1"/>
            </p:cNvSpPr>
            <p:nvPr/>
          </p:nvSpPr>
          <p:spPr bwMode="gray">
            <a:xfrm rot="6757650" flipH="1">
              <a:off x="5641" y="3322"/>
              <a:ext cx="68"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8" name="AutoShape 497"/>
            <p:cNvSpPr>
              <a:spLocks noChangeArrowheads="1"/>
            </p:cNvSpPr>
            <p:nvPr/>
          </p:nvSpPr>
          <p:spPr bwMode="gray">
            <a:xfrm rot="6757650" flipH="1">
              <a:off x="5673" y="3127"/>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9" name="AutoShape 498"/>
            <p:cNvSpPr>
              <a:spLocks noChangeArrowheads="1"/>
            </p:cNvSpPr>
            <p:nvPr/>
          </p:nvSpPr>
          <p:spPr bwMode="gray">
            <a:xfrm rot="6757650" flipH="1">
              <a:off x="5631" y="3149"/>
              <a:ext cx="85"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0" name="AutoShape 499"/>
            <p:cNvSpPr>
              <a:spLocks noChangeArrowheads="1"/>
            </p:cNvSpPr>
            <p:nvPr/>
          </p:nvSpPr>
          <p:spPr bwMode="gray">
            <a:xfrm rot="6757650" flipH="1">
              <a:off x="5739" y="3081"/>
              <a:ext cx="70" cy="69"/>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1" name="AutoShape 500"/>
            <p:cNvSpPr>
              <a:spLocks noChangeArrowheads="1"/>
            </p:cNvSpPr>
            <p:nvPr/>
          </p:nvSpPr>
          <p:spPr bwMode="gray">
            <a:xfrm rot="6757650" flipH="1">
              <a:off x="5713" y="3183"/>
              <a:ext cx="85" cy="84"/>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2" name="AutoShape 501"/>
            <p:cNvSpPr>
              <a:spLocks noChangeArrowheads="1"/>
            </p:cNvSpPr>
            <p:nvPr/>
          </p:nvSpPr>
          <p:spPr bwMode="gray">
            <a:xfrm rot="6757650" flipH="1">
              <a:off x="5686" y="3266"/>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3" name="AutoShape 502"/>
            <p:cNvSpPr>
              <a:spLocks noChangeArrowheads="1"/>
            </p:cNvSpPr>
            <p:nvPr/>
          </p:nvSpPr>
          <p:spPr bwMode="gray">
            <a:xfrm rot="-14842350" flipH="1" flipV="1">
              <a:off x="5588" y="3489"/>
              <a:ext cx="30" cy="3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4" name="AutoShape 503"/>
            <p:cNvSpPr>
              <a:spLocks noChangeArrowheads="1"/>
            </p:cNvSpPr>
            <p:nvPr/>
          </p:nvSpPr>
          <p:spPr bwMode="gray">
            <a:xfrm rot="6757650" flipH="1">
              <a:off x="5285" y="3787"/>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5" name="AutoShape 504"/>
            <p:cNvSpPr>
              <a:spLocks noChangeArrowheads="1"/>
            </p:cNvSpPr>
            <p:nvPr/>
          </p:nvSpPr>
          <p:spPr bwMode="gray">
            <a:xfrm rot="-14842350" flipH="1" flipV="1">
              <a:off x="5655" y="2866"/>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6" name="AutoShape 505"/>
            <p:cNvSpPr>
              <a:spLocks noChangeArrowheads="1"/>
            </p:cNvSpPr>
            <p:nvPr/>
          </p:nvSpPr>
          <p:spPr bwMode="gray">
            <a:xfrm rot="6757650" flipH="1">
              <a:off x="5397" y="3521"/>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7" name="AutoShape 506"/>
            <p:cNvSpPr>
              <a:spLocks noChangeArrowheads="1"/>
            </p:cNvSpPr>
            <p:nvPr/>
          </p:nvSpPr>
          <p:spPr bwMode="gray">
            <a:xfrm rot="-14842350" flipH="1" flipV="1">
              <a:off x="5438" y="340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8" name="AutoShape 507"/>
            <p:cNvSpPr>
              <a:spLocks noChangeArrowheads="1"/>
            </p:cNvSpPr>
            <p:nvPr/>
          </p:nvSpPr>
          <p:spPr bwMode="gray">
            <a:xfrm rot="6757650" flipH="1">
              <a:off x="5052" y="3972"/>
              <a:ext cx="48"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9" name="AutoShape 508"/>
            <p:cNvSpPr>
              <a:spLocks noChangeArrowheads="1"/>
            </p:cNvSpPr>
            <p:nvPr/>
          </p:nvSpPr>
          <p:spPr bwMode="gray">
            <a:xfrm rot="-14842350" flipH="1" flipV="1">
              <a:off x="5014" y="4023"/>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0" name="AutoShape 509"/>
            <p:cNvSpPr>
              <a:spLocks noChangeArrowheads="1"/>
            </p:cNvSpPr>
            <p:nvPr/>
          </p:nvSpPr>
          <p:spPr bwMode="gray">
            <a:xfrm rot="-14842350" flipH="1" flipV="1">
              <a:off x="5009" y="3980"/>
              <a:ext cx="30" cy="3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1" name="AutoShape 510"/>
            <p:cNvSpPr>
              <a:spLocks noChangeArrowheads="1"/>
            </p:cNvSpPr>
            <p:nvPr/>
          </p:nvSpPr>
          <p:spPr bwMode="gray">
            <a:xfrm rot="-14842350" flipH="1" flipV="1">
              <a:off x="5682" y="3403"/>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2" name="AutoShape 511"/>
            <p:cNvSpPr>
              <a:spLocks noChangeArrowheads="1"/>
            </p:cNvSpPr>
            <p:nvPr/>
          </p:nvSpPr>
          <p:spPr bwMode="gray">
            <a:xfrm rot="6757650" flipH="1">
              <a:off x="5732" y="3315"/>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3" name="AutoShape 512"/>
            <p:cNvSpPr>
              <a:spLocks noChangeArrowheads="1"/>
            </p:cNvSpPr>
            <p:nvPr/>
          </p:nvSpPr>
          <p:spPr bwMode="gray">
            <a:xfrm rot="-14842350" flipH="1" flipV="1">
              <a:off x="5723" y="3441"/>
              <a:ext cx="31"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4" name="AutoShape 513"/>
            <p:cNvSpPr>
              <a:spLocks noChangeArrowheads="1"/>
            </p:cNvSpPr>
            <p:nvPr/>
          </p:nvSpPr>
          <p:spPr bwMode="gray">
            <a:xfrm rot="6757650" flipV="1">
              <a:off x="5698" y="3479"/>
              <a:ext cx="60" cy="6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5" name="AutoShape 514"/>
            <p:cNvSpPr>
              <a:spLocks noChangeArrowheads="1"/>
            </p:cNvSpPr>
            <p:nvPr/>
          </p:nvSpPr>
          <p:spPr bwMode="gray">
            <a:xfrm rot="6757650" flipH="1">
              <a:off x="5262" y="3595"/>
              <a:ext cx="87"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6" name="AutoShape 515"/>
            <p:cNvSpPr>
              <a:spLocks noChangeArrowheads="1"/>
            </p:cNvSpPr>
            <p:nvPr/>
          </p:nvSpPr>
          <p:spPr bwMode="gray">
            <a:xfrm rot="6757650" flipH="1">
              <a:off x="5467" y="3363"/>
              <a:ext cx="47" cy="4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7" name="AutoShape 516"/>
            <p:cNvSpPr>
              <a:spLocks noChangeArrowheads="1"/>
            </p:cNvSpPr>
            <p:nvPr/>
          </p:nvSpPr>
          <p:spPr bwMode="gray">
            <a:xfrm rot="6757650" flipH="1">
              <a:off x="5343" y="3449"/>
              <a:ext cx="85"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8" name="AutoShape 517"/>
            <p:cNvSpPr>
              <a:spLocks noChangeArrowheads="1"/>
            </p:cNvSpPr>
            <p:nvPr/>
          </p:nvSpPr>
          <p:spPr bwMode="gray">
            <a:xfrm rot="-14842350" flipH="1" flipV="1">
              <a:off x="5417" y="3275"/>
              <a:ext cx="31"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9" name="AutoShape 518"/>
            <p:cNvSpPr>
              <a:spLocks noChangeArrowheads="1"/>
            </p:cNvSpPr>
            <p:nvPr/>
          </p:nvSpPr>
          <p:spPr bwMode="gray">
            <a:xfrm rot="6757650" flipH="1">
              <a:off x="5344" y="3324"/>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0" name="AutoShape 519"/>
            <p:cNvSpPr>
              <a:spLocks noChangeArrowheads="1"/>
            </p:cNvSpPr>
            <p:nvPr/>
          </p:nvSpPr>
          <p:spPr bwMode="gray">
            <a:xfrm rot="-14842350" flipH="1" flipV="1">
              <a:off x="5184" y="357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1" name="AutoShape 520"/>
            <p:cNvSpPr>
              <a:spLocks noChangeArrowheads="1"/>
            </p:cNvSpPr>
            <p:nvPr/>
          </p:nvSpPr>
          <p:spPr bwMode="gray">
            <a:xfrm rot="6757650" flipH="1">
              <a:off x="5545" y="3139"/>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2" name="AutoShape 521"/>
            <p:cNvSpPr>
              <a:spLocks noChangeArrowheads="1"/>
            </p:cNvSpPr>
            <p:nvPr/>
          </p:nvSpPr>
          <p:spPr bwMode="gray">
            <a:xfrm rot="6757650" flipH="1">
              <a:off x="5713" y="2969"/>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3" name="AutoShape 522"/>
            <p:cNvSpPr>
              <a:spLocks noChangeArrowheads="1"/>
            </p:cNvSpPr>
            <p:nvPr/>
          </p:nvSpPr>
          <p:spPr bwMode="gray">
            <a:xfrm rot="6757650" flipH="1">
              <a:off x="5597" y="3021"/>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4" name="AutoShape 523"/>
            <p:cNvSpPr>
              <a:spLocks noChangeArrowheads="1"/>
            </p:cNvSpPr>
            <p:nvPr/>
          </p:nvSpPr>
          <p:spPr bwMode="gray">
            <a:xfrm rot="6757650" flipH="1">
              <a:off x="5721" y="3044"/>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5" name="AutoShape 524"/>
            <p:cNvSpPr>
              <a:spLocks noChangeArrowheads="1"/>
            </p:cNvSpPr>
            <p:nvPr/>
          </p:nvSpPr>
          <p:spPr bwMode="gray">
            <a:xfrm rot="-14842350" flipH="1" flipV="1">
              <a:off x="5678" y="3052"/>
              <a:ext cx="30" cy="3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24"/>
                                        </p:tgtEl>
                                        <p:attrNameLst>
                                          <p:attrName>style.visibility</p:attrName>
                                        </p:attrNameLst>
                                      </p:cBhvr>
                                      <p:to>
                                        <p:strVal val="visible"/>
                                      </p:to>
                                    </p:set>
                                    <p:animEffect transition="in" filter="strips(downLeft)">
                                      <p:cBhvr>
                                        <p:cTn id="11" dur="500"/>
                                        <p:tgtEl>
                                          <p:spTgt spid="424"/>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strips(downLeft)">
                                      <p:cBhvr>
                                        <p:cTn id="15" dur="500"/>
                                        <p:tgtEl>
                                          <p:spTgt spid="329"/>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448"/>
                                        </p:tgtEl>
                                        <p:attrNameLst>
                                          <p:attrName>style.visibility</p:attrName>
                                        </p:attrNameLst>
                                      </p:cBhvr>
                                      <p:to>
                                        <p:strVal val="visible"/>
                                      </p:to>
                                    </p:set>
                                    <p:animEffect transition="in" filter="strips(downLeft)">
                                      <p:cBhvr>
                                        <p:cTn id="19" dur="500"/>
                                        <p:tgtEl>
                                          <p:spTgt spid="448"/>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366"/>
                                        </p:tgtEl>
                                        <p:attrNameLst>
                                          <p:attrName>style.visibility</p:attrName>
                                        </p:attrNameLst>
                                      </p:cBhvr>
                                      <p:to>
                                        <p:strVal val="visible"/>
                                      </p:to>
                                    </p:set>
                                    <p:animEffect transition="in" filter="strips(downLeft)">
                                      <p:cBhvr>
                                        <p:cTn id="23"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25F85862-B4D8-4FA3-BE87-46BBA1BC57AA}"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vi-V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650ABBED-1F84-4957-8923-71D6FD479F91}"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38BA1447-C9C1-4606-875B-DC7277B200A9}"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0C3B3ABE-7938-45A1-8574-655A082B8875}"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0" y="0"/>
            <a:ext cx="9144000" cy="4648200"/>
          </a:xfrm>
          <a:prstGeom prst="rect">
            <a:avLst/>
          </a:prstGeom>
          <a:gradFill rotWithShape="1">
            <a:gsLst>
              <a:gs pos="0">
                <a:schemeClr val="accent2">
                  <a:alpha val="24001"/>
                </a:schemeClr>
              </a:gs>
              <a:gs pos="100000">
                <a:schemeClr val="accent2">
                  <a:gamma/>
                  <a:tint val="0"/>
                  <a:invGamma/>
                </a:schemeClr>
              </a:gs>
            </a:gsLst>
            <a:lin ang="5400000" scaled="1"/>
          </a:gradFill>
          <a:ln w="9525" algn="ctr">
            <a:noFill/>
            <a:miter lim="800000"/>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nvGrpSpPr>
          <p:cNvPr id="7" name="Group 8"/>
          <p:cNvGrpSpPr/>
          <p:nvPr userDrawn="1"/>
        </p:nvGrpSpPr>
        <p:grpSpPr bwMode="auto">
          <a:xfrm>
            <a:off x="0" y="0"/>
            <a:ext cx="8555038" cy="4486275"/>
            <a:chOff x="0" y="0"/>
            <a:chExt cx="5389" cy="2826"/>
          </a:xfrm>
        </p:grpSpPr>
        <p:sp>
          <p:nvSpPr>
            <p:cNvPr id="8" name="AutoShape 9"/>
            <p:cNvSpPr>
              <a:spLocks noChangeArrowheads="1"/>
            </p:cNvSpPr>
            <p:nvPr/>
          </p:nvSpPr>
          <p:spPr bwMode="gray">
            <a:xfrm flipV="1">
              <a:off x="28" y="0"/>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 name="AutoShape 10"/>
            <p:cNvSpPr>
              <a:spLocks noChangeArrowheads="1"/>
            </p:cNvSpPr>
            <p:nvPr/>
          </p:nvSpPr>
          <p:spPr bwMode="gray">
            <a:xfrm flipV="1">
              <a:off x="29" y="200"/>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 name="AutoShape 11"/>
            <p:cNvSpPr>
              <a:spLocks noChangeArrowheads="1"/>
            </p:cNvSpPr>
            <p:nvPr/>
          </p:nvSpPr>
          <p:spPr bwMode="gray">
            <a:xfrm flipV="1">
              <a:off x="138" y="318"/>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 name="AutoShape 12"/>
            <p:cNvSpPr>
              <a:spLocks noChangeArrowheads="1"/>
            </p:cNvSpPr>
            <p:nvPr/>
          </p:nvSpPr>
          <p:spPr bwMode="gray">
            <a:xfrm>
              <a:off x="172" y="75"/>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 name="AutoShape 13"/>
            <p:cNvSpPr>
              <a:spLocks noChangeArrowheads="1"/>
            </p:cNvSpPr>
            <p:nvPr/>
          </p:nvSpPr>
          <p:spPr bwMode="gray">
            <a:xfrm flipV="1">
              <a:off x="338" y="479"/>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 name="AutoShape 14"/>
            <p:cNvSpPr>
              <a:spLocks noChangeArrowheads="1"/>
            </p:cNvSpPr>
            <p:nvPr/>
          </p:nvSpPr>
          <p:spPr bwMode="gray">
            <a:xfrm flipV="1">
              <a:off x="280" y="286"/>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 name="AutoShape 15"/>
            <p:cNvSpPr>
              <a:spLocks noChangeArrowheads="1"/>
            </p:cNvSpPr>
            <p:nvPr/>
          </p:nvSpPr>
          <p:spPr bwMode="gray">
            <a:xfrm flipV="1">
              <a:off x="0" y="0"/>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 name="AutoShape 16"/>
            <p:cNvSpPr>
              <a:spLocks noChangeArrowheads="1"/>
            </p:cNvSpPr>
            <p:nvPr/>
          </p:nvSpPr>
          <p:spPr bwMode="gray">
            <a:xfrm flipV="1">
              <a:off x="477" y="528"/>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 name="AutoShape 17"/>
            <p:cNvSpPr>
              <a:spLocks noChangeArrowheads="1"/>
            </p:cNvSpPr>
            <p:nvPr/>
          </p:nvSpPr>
          <p:spPr bwMode="gray">
            <a:xfrm flipV="1">
              <a:off x="517" y="762"/>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 name="AutoShape 18"/>
            <p:cNvSpPr>
              <a:spLocks noChangeArrowheads="1"/>
            </p:cNvSpPr>
            <p:nvPr/>
          </p:nvSpPr>
          <p:spPr bwMode="gray">
            <a:xfrm flipV="1">
              <a:off x="661" y="714"/>
              <a:ext cx="114" cy="114"/>
            </a:xfrm>
            <a:prstGeom prst="roundRect">
              <a:avLst>
                <a:gd name="adj" fmla="val 16667"/>
              </a:avLst>
            </a:prstGeom>
            <a:solidFill>
              <a:schemeClr val="bg1">
                <a:alpha val="3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 name="AutoShape 19"/>
            <p:cNvSpPr>
              <a:spLocks noChangeArrowheads="1"/>
            </p:cNvSpPr>
            <p:nvPr/>
          </p:nvSpPr>
          <p:spPr bwMode="gray">
            <a:xfrm>
              <a:off x="684" y="56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 name="AutoShape 20"/>
            <p:cNvSpPr>
              <a:spLocks noChangeArrowheads="1"/>
            </p:cNvSpPr>
            <p:nvPr/>
          </p:nvSpPr>
          <p:spPr bwMode="gray">
            <a:xfrm flipV="1">
              <a:off x="861" y="87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 name="AutoShape 21"/>
            <p:cNvSpPr>
              <a:spLocks noChangeArrowheads="1"/>
            </p:cNvSpPr>
            <p:nvPr/>
          </p:nvSpPr>
          <p:spPr bwMode="gray">
            <a:xfrm flipV="1">
              <a:off x="704" y="874"/>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 name="AutoShape 22"/>
            <p:cNvSpPr>
              <a:spLocks noChangeArrowheads="1"/>
            </p:cNvSpPr>
            <p:nvPr/>
          </p:nvSpPr>
          <p:spPr bwMode="gray">
            <a:xfrm flipV="1">
              <a:off x="885" y="946"/>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 name="AutoShape 23"/>
            <p:cNvSpPr>
              <a:spLocks noChangeArrowheads="1"/>
            </p:cNvSpPr>
            <p:nvPr/>
          </p:nvSpPr>
          <p:spPr bwMode="gray">
            <a:xfrm flipV="1">
              <a:off x="746" y="632"/>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 name="AutoShape 24"/>
            <p:cNvSpPr>
              <a:spLocks noChangeArrowheads="1"/>
            </p:cNvSpPr>
            <p:nvPr/>
          </p:nvSpPr>
          <p:spPr bwMode="gray">
            <a:xfrm flipV="1">
              <a:off x="855" y="750"/>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 name="AutoShape 25"/>
            <p:cNvSpPr>
              <a:spLocks noChangeArrowheads="1"/>
            </p:cNvSpPr>
            <p:nvPr/>
          </p:nvSpPr>
          <p:spPr bwMode="gray">
            <a:xfrm>
              <a:off x="1093" y="952"/>
              <a:ext cx="50" cy="50"/>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 name="AutoShape 26"/>
            <p:cNvSpPr>
              <a:spLocks noChangeArrowheads="1"/>
            </p:cNvSpPr>
            <p:nvPr/>
          </p:nvSpPr>
          <p:spPr bwMode="gray">
            <a:xfrm flipV="1">
              <a:off x="1132" y="957"/>
              <a:ext cx="78" cy="7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 name="AutoShape 27"/>
            <p:cNvSpPr>
              <a:spLocks noChangeArrowheads="1"/>
            </p:cNvSpPr>
            <p:nvPr/>
          </p:nvSpPr>
          <p:spPr bwMode="gray">
            <a:xfrm flipV="1">
              <a:off x="997" y="718"/>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 name="AutoShape 28"/>
            <p:cNvSpPr>
              <a:spLocks noChangeArrowheads="1"/>
            </p:cNvSpPr>
            <p:nvPr/>
          </p:nvSpPr>
          <p:spPr bwMode="gray">
            <a:xfrm>
              <a:off x="1188" y="89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 name="AutoShape 29"/>
            <p:cNvSpPr>
              <a:spLocks noChangeArrowheads="1"/>
            </p:cNvSpPr>
            <p:nvPr/>
          </p:nvSpPr>
          <p:spPr bwMode="gray">
            <a:xfrm flipV="1">
              <a:off x="658" y="636"/>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 name="AutoShape 30"/>
            <p:cNvSpPr>
              <a:spLocks noChangeArrowheads="1"/>
            </p:cNvSpPr>
            <p:nvPr/>
          </p:nvSpPr>
          <p:spPr bwMode="gray">
            <a:xfrm flipV="1">
              <a:off x="1029" y="1025"/>
              <a:ext cx="114" cy="114"/>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 name="AutoShape 31"/>
            <p:cNvSpPr>
              <a:spLocks noChangeArrowheads="1"/>
            </p:cNvSpPr>
            <p:nvPr/>
          </p:nvSpPr>
          <p:spPr bwMode="gray">
            <a:xfrm flipV="1">
              <a:off x="1229" y="1186"/>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 name="AutoShape 32"/>
            <p:cNvSpPr>
              <a:spLocks noChangeArrowheads="1"/>
            </p:cNvSpPr>
            <p:nvPr/>
          </p:nvSpPr>
          <p:spPr bwMode="gray">
            <a:xfrm flipV="1">
              <a:off x="1072" y="1185"/>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 name="AutoShape 33"/>
            <p:cNvSpPr>
              <a:spLocks noChangeArrowheads="1"/>
            </p:cNvSpPr>
            <p:nvPr/>
          </p:nvSpPr>
          <p:spPr bwMode="gray">
            <a:xfrm flipV="1">
              <a:off x="1253" y="1257"/>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 name="AutoShape 34"/>
            <p:cNvSpPr>
              <a:spLocks noChangeArrowheads="1"/>
            </p:cNvSpPr>
            <p:nvPr/>
          </p:nvSpPr>
          <p:spPr bwMode="gray">
            <a:xfrm flipV="1">
              <a:off x="1518" y="1194"/>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 name="AutoShape 35"/>
            <p:cNvSpPr>
              <a:spLocks noChangeArrowheads="1"/>
            </p:cNvSpPr>
            <p:nvPr/>
          </p:nvSpPr>
          <p:spPr bwMode="gray">
            <a:xfrm flipV="1">
              <a:off x="1627" y="1312"/>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 name="AutoShape 36"/>
            <p:cNvSpPr>
              <a:spLocks noChangeArrowheads="1"/>
            </p:cNvSpPr>
            <p:nvPr/>
          </p:nvSpPr>
          <p:spPr bwMode="gray">
            <a:xfrm>
              <a:off x="1460" y="1297"/>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 name="AutoShape 37"/>
            <p:cNvSpPr>
              <a:spLocks noChangeArrowheads="1"/>
            </p:cNvSpPr>
            <p:nvPr/>
          </p:nvSpPr>
          <p:spPr bwMode="gray">
            <a:xfrm flipV="1">
              <a:off x="1827" y="1473"/>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 name="AutoShape 38"/>
            <p:cNvSpPr>
              <a:spLocks noChangeArrowheads="1"/>
            </p:cNvSpPr>
            <p:nvPr/>
          </p:nvSpPr>
          <p:spPr bwMode="gray">
            <a:xfrm flipV="1">
              <a:off x="1769" y="1280"/>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 name="AutoShape 39"/>
            <p:cNvSpPr>
              <a:spLocks noChangeArrowheads="1"/>
            </p:cNvSpPr>
            <p:nvPr/>
          </p:nvSpPr>
          <p:spPr bwMode="gray">
            <a:xfrm>
              <a:off x="1556" y="1201"/>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 name="AutoShape 40"/>
            <p:cNvSpPr>
              <a:spLocks noChangeArrowheads="1"/>
            </p:cNvSpPr>
            <p:nvPr/>
          </p:nvSpPr>
          <p:spPr bwMode="gray">
            <a:xfrm flipV="1">
              <a:off x="1430" y="1198"/>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 name="AutoShape 41"/>
            <p:cNvSpPr>
              <a:spLocks noChangeArrowheads="1"/>
            </p:cNvSpPr>
            <p:nvPr/>
          </p:nvSpPr>
          <p:spPr bwMode="gray">
            <a:xfrm flipV="1">
              <a:off x="1592" y="1474"/>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 name="AutoShape 42"/>
            <p:cNvSpPr>
              <a:spLocks noChangeArrowheads="1"/>
            </p:cNvSpPr>
            <p:nvPr/>
          </p:nvSpPr>
          <p:spPr bwMode="gray">
            <a:xfrm flipV="1">
              <a:off x="1656" y="1639"/>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 name="AutoShape 43"/>
            <p:cNvSpPr>
              <a:spLocks noChangeArrowheads="1"/>
            </p:cNvSpPr>
            <p:nvPr/>
          </p:nvSpPr>
          <p:spPr bwMode="gray">
            <a:xfrm flipV="1">
              <a:off x="1285" y="1080"/>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 name="AutoShape 44"/>
            <p:cNvSpPr>
              <a:spLocks noChangeArrowheads="1"/>
            </p:cNvSpPr>
            <p:nvPr/>
          </p:nvSpPr>
          <p:spPr bwMode="gray">
            <a:xfrm>
              <a:off x="1799" y="151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 name="AutoShape 45"/>
            <p:cNvSpPr>
              <a:spLocks noChangeArrowheads="1"/>
            </p:cNvSpPr>
            <p:nvPr/>
          </p:nvSpPr>
          <p:spPr bwMode="gray">
            <a:xfrm flipV="1">
              <a:off x="1861" y="1578"/>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 name="AutoShape 46"/>
            <p:cNvSpPr>
              <a:spLocks noChangeArrowheads="1"/>
            </p:cNvSpPr>
            <p:nvPr/>
          </p:nvSpPr>
          <p:spPr bwMode="gray">
            <a:xfrm flipV="1">
              <a:off x="1773" y="1582"/>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 name="AutoShape 47"/>
            <p:cNvSpPr>
              <a:spLocks noChangeArrowheads="1"/>
            </p:cNvSpPr>
            <p:nvPr/>
          </p:nvSpPr>
          <p:spPr bwMode="gray">
            <a:xfrm flipH="1" flipV="1">
              <a:off x="1477" y="1123"/>
              <a:ext cx="23" cy="2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 name="AutoShape 48"/>
            <p:cNvSpPr>
              <a:spLocks noChangeArrowheads="1"/>
            </p:cNvSpPr>
            <p:nvPr/>
          </p:nvSpPr>
          <p:spPr bwMode="gray">
            <a:xfrm>
              <a:off x="517" y="42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 name="AutoShape 49"/>
            <p:cNvSpPr>
              <a:spLocks noChangeArrowheads="1"/>
            </p:cNvSpPr>
            <p:nvPr/>
          </p:nvSpPr>
          <p:spPr bwMode="gray">
            <a:xfrm flipV="1">
              <a:off x="373" y="348"/>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 name="AutoShape 50"/>
            <p:cNvSpPr>
              <a:spLocks noChangeArrowheads="1"/>
            </p:cNvSpPr>
            <p:nvPr/>
          </p:nvSpPr>
          <p:spPr bwMode="gray">
            <a:xfrm flipV="1">
              <a:off x="2008" y="1434"/>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 name="AutoShape 51"/>
            <p:cNvSpPr>
              <a:spLocks noChangeArrowheads="1"/>
            </p:cNvSpPr>
            <p:nvPr/>
          </p:nvSpPr>
          <p:spPr bwMode="gray">
            <a:xfrm flipV="1">
              <a:off x="2208" y="162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 name="AutoShape 52"/>
            <p:cNvSpPr>
              <a:spLocks noChangeArrowheads="1"/>
            </p:cNvSpPr>
            <p:nvPr/>
          </p:nvSpPr>
          <p:spPr bwMode="gray">
            <a:xfrm flipV="1">
              <a:off x="2101" y="1582"/>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2" name="AutoShape 53"/>
            <p:cNvSpPr>
              <a:spLocks noChangeArrowheads="1"/>
            </p:cNvSpPr>
            <p:nvPr/>
          </p:nvSpPr>
          <p:spPr bwMode="gray">
            <a:xfrm flipV="1">
              <a:off x="2293" y="1702"/>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3" name="AutoShape 54"/>
            <p:cNvSpPr>
              <a:spLocks noChangeArrowheads="1"/>
            </p:cNvSpPr>
            <p:nvPr/>
          </p:nvSpPr>
          <p:spPr bwMode="gray">
            <a:xfrm flipV="1">
              <a:off x="2411" y="1839"/>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4" name="AutoShape 55"/>
            <p:cNvSpPr>
              <a:spLocks noChangeArrowheads="1"/>
            </p:cNvSpPr>
            <p:nvPr/>
          </p:nvSpPr>
          <p:spPr bwMode="gray">
            <a:xfrm flipV="1">
              <a:off x="2677" y="1944"/>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5" name="AutoShape 56"/>
            <p:cNvSpPr>
              <a:spLocks noChangeArrowheads="1"/>
            </p:cNvSpPr>
            <p:nvPr/>
          </p:nvSpPr>
          <p:spPr bwMode="gray">
            <a:xfrm>
              <a:off x="2554" y="171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6" name="AutoShape 57"/>
            <p:cNvSpPr>
              <a:spLocks noChangeArrowheads="1"/>
            </p:cNvSpPr>
            <p:nvPr/>
          </p:nvSpPr>
          <p:spPr bwMode="gray">
            <a:xfrm flipV="1">
              <a:off x="3061" y="217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7" name="AutoShape 58"/>
            <p:cNvSpPr>
              <a:spLocks noChangeArrowheads="1"/>
            </p:cNvSpPr>
            <p:nvPr/>
          </p:nvSpPr>
          <p:spPr bwMode="gray">
            <a:xfrm flipV="1">
              <a:off x="2101" y="1726"/>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8" name="AutoShape 59"/>
            <p:cNvSpPr>
              <a:spLocks noChangeArrowheads="1"/>
            </p:cNvSpPr>
            <p:nvPr/>
          </p:nvSpPr>
          <p:spPr bwMode="gray">
            <a:xfrm flipV="1">
              <a:off x="2725" y="2086"/>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9" name="AutoShape 60"/>
            <p:cNvSpPr>
              <a:spLocks noChangeArrowheads="1"/>
            </p:cNvSpPr>
            <p:nvPr/>
          </p:nvSpPr>
          <p:spPr bwMode="gray">
            <a:xfrm flipV="1">
              <a:off x="2616" y="1778"/>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0" name="AutoShape 61"/>
            <p:cNvSpPr>
              <a:spLocks noChangeArrowheads="1"/>
            </p:cNvSpPr>
            <p:nvPr/>
          </p:nvSpPr>
          <p:spPr bwMode="gray">
            <a:xfrm flipV="1">
              <a:off x="2801" y="1802"/>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1" name="AutoShape 62"/>
            <p:cNvSpPr>
              <a:spLocks noChangeArrowheads="1"/>
            </p:cNvSpPr>
            <p:nvPr/>
          </p:nvSpPr>
          <p:spPr bwMode="gray">
            <a:xfrm>
              <a:off x="2869" y="220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2" name="AutoShape 63"/>
            <p:cNvSpPr>
              <a:spLocks noChangeArrowheads="1"/>
            </p:cNvSpPr>
            <p:nvPr/>
          </p:nvSpPr>
          <p:spPr bwMode="gray">
            <a:xfrm flipV="1">
              <a:off x="3001" y="1963"/>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3" name="AutoShape 64"/>
            <p:cNvSpPr>
              <a:spLocks noChangeArrowheads="1"/>
            </p:cNvSpPr>
            <p:nvPr/>
          </p:nvSpPr>
          <p:spPr bwMode="gray">
            <a:xfrm flipV="1">
              <a:off x="2917" y="1822"/>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4" name="AutoShape 65"/>
            <p:cNvSpPr>
              <a:spLocks noChangeArrowheads="1"/>
            </p:cNvSpPr>
            <p:nvPr/>
          </p:nvSpPr>
          <p:spPr bwMode="gray">
            <a:xfrm>
              <a:off x="3134" y="194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5" name="AutoShape 66"/>
            <p:cNvSpPr>
              <a:spLocks noChangeArrowheads="1"/>
            </p:cNvSpPr>
            <p:nvPr/>
          </p:nvSpPr>
          <p:spPr bwMode="gray">
            <a:xfrm flipV="1">
              <a:off x="2528" y="1782"/>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6" name="AutoShape 67"/>
            <p:cNvSpPr>
              <a:spLocks noChangeArrowheads="1"/>
            </p:cNvSpPr>
            <p:nvPr/>
          </p:nvSpPr>
          <p:spPr bwMode="gray">
            <a:xfrm flipV="1">
              <a:off x="2975" y="2077"/>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7" name="AutoShape 68"/>
            <p:cNvSpPr>
              <a:spLocks noChangeArrowheads="1"/>
            </p:cNvSpPr>
            <p:nvPr/>
          </p:nvSpPr>
          <p:spPr bwMode="gray">
            <a:xfrm flipV="1">
              <a:off x="3175" y="2238"/>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8" name="AutoShape 69"/>
            <p:cNvSpPr>
              <a:spLocks noChangeArrowheads="1"/>
            </p:cNvSpPr>
            <p:nvPr/>
          </p:nvSpPr>
          <p:spPr bwMode="gray">
            <a:xfrm flipV="1">
              <a:off x="3109" y="2014"/>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9" name="AutoShape 70"/>
            <p:cNvSpPr>
              <a:spLocks noChangeArrowheads="1"/>
            </p:cNvSpPr>
            <p:nvPr/>
          </p:nvSpPr>
          <p:spPr bwMode="gray">
            <a:xfrm>
              <a:off x="2293" y="186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0" name="AutoShape 71"/>
            <p:cNvSpPr>
              <a:spLocks noChangeArrowheads="1"/>
            </p:cNvSpPr>
            <p:nvPr/>
          </p:nvSpPr>
          <p:spPr bwMode="gray">
            <a:xfrm flipV="1">
              <a:off x="2243" y="149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1" name="AutoShape 72"/>
            <p:cNvSpPr>
              <a:spLocks noChangeArrowheads="1"/>
            </p:cNvSpPr>
            <p:nvPr/>
          </p:nvSpPr>
          <p:spPr bwMode="gray">
            <a:xfrm>
              <a:off x="1909" y="143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2" name="AutoShape 73"/>
            <p:cNvSpPr>
              <a:spLocks noChangeArrowheads="1"/>
            </p:cNvSpPr>
            <p:nvPr/>
          </p:nvSpPr>
          <p:spPr bwMode="gray">
            <a:xfrm flipV="1">
              <a:off x="3198" y="1914"/>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3" name="AutoShape 74"/>
            <p:cNvSpPr>
              <a:spLocks noChangeArrowheads="1"/>
            </p:cNvSpPr>
            <p:nvPr/>
          </p:nvSpPr>
          <p:spPr bwMode="gray">
            <a:xfrm flipV="1">
              <a:off x="3307" y="2032"/>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4" name="AutoShape 75"/>
            <p:cNvSpPr>
              <a:spLocks noChangeArrowheads="1"/>
            </p:cNvSpPr>
            <p:nvPr/>
          </p:nvSpPr>
          <p:spPr bwMode="gray">
            <a:xfrm flipV="1">
              <a:off x="3559" y="2268"/>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5" name="AutoShape 76"/>
            <p:cNvSpPr>
              <a:spLocks noChangeArrowheads="1"/>
            </p:cNvSpPr>
            <p:nvPr/>
          </p:nvSpPr>
          <p:spPr bwMode="gray">
            <a:xfrm flipV="1">
              <a:off x="3449" y="2000"/>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6" name="AutoShape 77"/>
            <p:cNvSpPr>
              <a:spLocks noChangeArrowheads="1"/>
            </p:cNvSpPr>
            <p:nvPr/>
          </p:nvSpPr>
          <p:spPr bwMode="gray">
            <a:xfrm>
              <a:off x="2869" y="205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7" name="AutoShape 78"/>
            <p:cNvSpPr>
              <a:spLocks noChangeArrowheads="1"/>
            </p:cNvSpPr>
            <p:nvPr/>
          </p:nvSpPr>
          <p:spPr bwMode="gray">
            <a:xfrm flipV="1">
              <a:off x="3272" y="2194"/>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8" name="AutoShape 79"/>
            <p:cNvSpPr>
              <a:spLocks noChangeArrowheads="1"/>
            </p:cNvSpPr>
            <p:nvPr/>
          </p:nvSpPr>
          <p:spPr bwMode="gray">
            <a:xfrm flipV="1">
              <a:off x="3624" y="2071"/>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9" name="AutoShape 80"/>
            <p:cNvSpPr>
              <a:spLocks noChangeArrowheads="1"/>
            </p:cNvSpPr>
            <p:nvPr/>
          </p:nvSpPr>
          <p:spPr bwMode="gray">
            <a:xfrm>
              <a:off x="3479" y="223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0" name="AutoShape 81"/>
            <p:cNvSpPr>
              <a:spLocks noChangeArrowheads="1"/>
            </p:cNvSpPr>
            <p:nvPr/>
          </p:nvSpPr>
          <p:spPr bwMode="gray">
            <a:xfrm flipV="1">
              <a:off x="3829" y="2010"/>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1" name="AutoShape 82"/>
            <p:cNvSpPr>
              <a:spLocks noChangeArrowheads="1"/>
            </p:cNvSpPr>
            <p:nvPr/>
          </p:nvSpPr>
          <p:spPr bwMode="gray">
            <a:xfrm flipV="1">
              <a:off x="3741" y="201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2" name="AutoShape 83"/>
            <p:cNvSpPr>
              <a:spLocks noChangeArrowheads="1"/>
            </p:cNvSpPr>
            <p:nvPr/>
          </p:nvSpPr>
          <p:spPr bwMode="gray">
            <a:xfrm flipV="1">
              <a:off x="3781" y="2184"/>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3" name="AutoShape 84"/>
            <p:cNvSpPr>
              <a:spLocks noChangeArrowheads="1"/>
            </p:cNvSpPr>
            <p:nvPr/>
          </p:nvSpPr>
          <p:spPr bwMode="gray">
            <a:xfrm flipV="1">
              <a:off x="4128" y="210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4" name="AutoShape 85"/>
            <p:cNvSpPr>
              <a:spLocks noChangeArrowheads="1"/>
            </p:cNvSpPr>
            <p:nvPr/>
          </p:nvSpPr>
          <p:spPr bwMode="gray">
            <a:xfrm flipV="1">
              <a:off x="4021" y="2062"/>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5" name="AutoShape 86"/>
            <p:cNvSpPr>
              <a:spLocks noChangeArrowheads="1"/>
            </p:cNvSpPr>
            <p:nvPr/>
          </p:nvSpPr>
          <p:spPr bwMode="gray">
            <a:xfrm flipV="1">
              <a:off x="4213" y="2182"/>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6" name="AutoShape 87"/>
            <p:cNvSpPr>
              <a:spLocks noChangeArrowheads="1"/>
            </p:cNvSpPr>
            <p:nvPr/>
          </p:nvSpPr>
          <p:spPr bwMode="gray">
            <a:xfrm flipV="1">
              <a:off x="4331" y="2319"/>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7" name="AutoShape 88"/>
            <p:cNvSpPr>
              <a:spLocks noChangeArrowheads="1"/>
            </p:cNvSpPr>
            <p:nvPr/>
          </p:nvSpPr>
          <p:spPr bwMode="gray">
            <a:xfrm>
              <a:off x="4474" y="219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8" name="AutoShape 89"/>
            <p:cNvSpPr>
              <a:spLocks noChangeArrowheads="1"/>
            </p:cNvSpPr>
            <p:nvPr/>
          </p:nvSpPr>
          <p:spPr bwMode="gray">
            <a:xfrm flipV="1">
              <a:off x="4021" y="2212"/>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9" name="AutoShape 90"/>
            <p:cNvSpPr>
              <a:spLocks noChangeArrowheads="1"/>
            </p:cNvSpPr>
            <p:nvPr/>
          </p:nvSpPr>
          <p:spPr bwMode="gray">
            <a:xfrm flipV="1">
              <a:off x="4536" y="2258"/>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0" name="AutoShape 91"/>
            <p:cNvSpPr>
              <a:spLocks noChangeArrowheads="1"/>
            </p:cNvSpPr>
            <p:nvPr/>
          </p:nvSpPr>
          <p:spPr bwMode="gray">
            <a:xfrm flipV="1">
              <a:off x="4448" y="2262"/>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1" name="AutoShape 92"/>
            <p:cNvSpPr>
              <a:spLocks noChangeArrowheads="1"/>
            </p:cNvSpPr>
            <p:nvPr/>
          </p:nvSpPr>
          <p:spPr bwMode="gray">
            <a:xfrm>
              <a:off x="4067" y="244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2" name="AutoShape 93"/>
            <p:cNvSpPr>
              <a:spLocks noChangeArrowheads="1"/>
            </p:cNvSpPr>
            <p:nvPr/>
          </p:nvSpPr>
          <p:spPr bwMode="gray">
            <a:xfrm flipV="1">
              <a:off x="3923" y="221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3" name="AutoShape 94"/>
            <p:cNvSpPr>
              <a:spLocks noChangeArrowheads="1"/>
            </p:cNvSpPr>
            <p:nvPr/>
          </p:nvSpPr>
          <p:spPr bwMode="gray">
            <a:xfrm>
              <a:off x="3541" y="2200"/>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4" name="AutoShape 95"/>
            <p:cNvSpPr>
              <a:spLocks noChangeArrowheads="1"/>
            </p:cNvSpPr>
            <p:nvPr/>
          </p:nvSpPr>
          <p:spPr bwMode="gray">
            <a:xfrm flipV="1">
              <a:off x="2869" y="193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5" name="AutoShape 96"/>
            <p:cNvSpPr>
              <a:spLocks noChangeArrowheads="1"/>
            </p:cNvSpPr>
            <p:nvPr/>
          </p:nvSpPr>
          <p:spPr bwMode="gray">
            <a:xfrm flipV="1">
              <a:off x="4529" y="2064"/>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6" name="AutoShape 97"/>
            <p:cNvSpPr>
              <a:spLocks noChangeArrowheads="1"/>
            </p:cNvSpPr>
            <p:nvPr/>
          </p:nvSpPr>
          <p:spPr bwMode="gray">
            <a:xfrm flipV="1">
              <a:off x="4741" y="2376"/>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7" name="AutoShape 98"/>
            <p:cNvSpPr>
              <a:spLocks noChangeArrowheads="1"/>
            </p:cNvSpPr>
            <p:nvPr/>
          </p:nvSpPr>
          <p:spPr bwMode="gray">
            <a:xfrm flipV="1">
              <a:off x="4837" y="2097"/>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8" name="AutoShape 99"/>
            <p:cNvSpPr>
              <a:spLocks noChangeArrowheads="1"/>
            </p:cNvSpPr>
            <p:nvPr/>
          </p:nvSpPr>
          <p:spPr bwMode="gray">
            <a:xfrm flipV="1">
              <a:off x="4730" y="2054"/>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9" name="AutoShape 100"/>
            <p:cNvSpPr>
              <a:spLocks noChangeArrowheads="1"/>
            </p:cNvSpPr>
            <p:nvPr/>
          </p:nvSpPr>
          <p:spPr bwMode="gray">
            <a:xfrm flipV="1">
              <a:off x="4922" y="2174"/>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0" name="AutoShape 101"/>
            <p:cNvSpPr>
              <a:spLocks noChangeArrowheads="1"/>
            </p:cNvSpPr>
            <p:nvPr/>
          </p:nvSpPr>
          <p:spPr bwMode="gray">
            <a:xfrm flipV="1">
              <a:off x="5040" y="2311"/>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1" name="AutoShape 102"/>
            <p:cNvSpPr>
              <a:spLocks noChangeArrowheads="1"/>
            </p:cNvSpPr>
            <p:nvPr/>
          </p:nvSpPr>
          <p:spPr bwMode="gray">
            <a:xfrm>
              <a:off x="5183" y="218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2" name="AutoShape 103"/>
            <p:cNvSpPr>
              <a:spLocks noChangeArrowheads="1"/>
            </p:cNvSpPr>
            <p:nvPr/>
          </p:nvSpPr>
          <p:spPr bwMode="gray">
            <a:xfrm flipV="1">
              <a:off x="4730" y="2198"/>
              <a:ext cx="140" cy="14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3" name="AutoShape 104"/>
            <p:cNvSpPr>
              <a:spLocks noChangeArrowheads="1"/>
            </p:cNvSpPr>
            <p:nvPr/>
          </p:nvSpPr>
          <p:spPr bwMode="gray">
            <a:xfrm flipV="1">
              <a:off x="5245" y="2250"/>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4" name="AutoShape 105"/>
            <p:cNvSpPr>
              <a:spLocks noChangeArrowheads="1"/>
            </p:cNvSpPr>
            <p:nvPr/>
          </p:nvSpPr>
          <p:spPr bwMode="gray">
            <a:xfrm flipV="1">
              <a:off x="5157" y="225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5" name="AutoShape 106"/>
            <p:cNvSpPr>
              <a:spLocks noChangeArrowheads="1"/>
            </p:cNvSpPr>
            <p:nvPr/>
          </p:nvSpPr>
          <p:spPr bwMode="gray">
            <a:xfrm>
              <a:off x="5016" y="204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6" name="AutoShape 107"/>
            <p:cNvSpPr>
              <a:spLocks noChangeArrowheads="1"/>
            </p:cNvSpPr>
            <p:nvPr/>
          </p:nvSpPr>
          <p:spPr bwMode="gray">
            <a:xfrm flipV="1">
              <a:off x="4872" y="1966"/>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7" name="AutoShape 108"/>
            <p:cNvSpPr>
              <a:spLocks noChangeArrowheads="1"/>
            </p:cNvSpPr>
            <p:nvPr/>
          </p:nvSpPr>
          <p:spPr bwMode="gray">
            <a:xfrm>
              <a:off x="4538" y="190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8" name="AutoShape 109"/>
            <p:cNvSpPr>
              <a:spLocks noChangeArrowheads="1"/>
            </p:cNvSpPr>
            <p:nvPr/>
          </p:nvSpPr>
          <p:spPr bwMode="gray">
            <a:xfrm flipV="1">
              <a:off x="3349" y="193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9" name="AutoShape 110"/>
            <p:cNvSpPr>
              <a:spLocks noChangeArrowheads="1"/>
            </p:cNvSpPr>
            <p:nvPr/>
          </p:nvSpPr>
          <p:spPr bwMode="gray">
            <a:xfrm>
              <a:off x="3567" y="191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0" name="AutoShape 111"/>
            <p:cNvSpPr>
              <a:spLocks noChangeArrowheads="1"/>
            </p:cNvSpPr>
            <p:nvPr/>
          </p:nvSpPr>
          <p:spPr bwMode="gray">
            <a:xfrm flipV="1">
              <a:off x="2437" y="169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1" name="AutoShape 112"/>
            <p:cNvSpPr>
              <a:spLocks noChangeArrowheads="1"/>
            </p:cNvSpPr>
            <p:nvPr/>
          </p:nvSpPr>
          <p:spPr bwMode="gray">
            <a:xfrm>
              <a:off x="2357" y="165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2" name="AutoShape 113"/>
            <p:cNvSpPr>
              <a:spLocks noChangeArrowheads="1"/>
            </p:cNvSpPr>
            <p:nvPr/>
          </p:nvSpPr>
          <p:spPr bwMode="gray">
            <a:xfrm>
              <a:off x="2419" y="1624"/>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3" name="AutoShape 114"/>
            <p:cNvSpPr>
              <a:spLocks noChangeArrowheads="1"/>
            </p:cNvSpPr>
            <p:nvPr/>
          </p:nvSpPr>
          <p:spPr bwMode="gray">
            <a:xfrm>
              <a:off x="1546" y="1522"/>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4" name="AutoShape 115"/>
            <p:cNvSpPr>
              <a:spLocks noChangeArrowheads="1"/>
            </p:cNvSpPr>
            <p:nvPr/>
          </p:nvSpPr>
          <p:spPr bwMode="gray">
            <a:xfrm>
              <a:off x="1379" y="137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5" name="AutoShape 116"/>
            <p:cNvSpPr>
              <a:spLocks noChangeArrowheads="1"/>
            </p:cNvSpPr>
            <p:nvPr/>
          </p:nvSpPr>
          <p:spPr bwMode="gray">
            <a:xfrm flipV="1">
              <a:off x="1429" y="1500"/>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6" name="AutoShape 117"/>
            <p:cNvSpPr>
              <a:spLocks noChangeArrowheads="1"/>
            </p:cNvSpPr>
            <p:nvPr/>
          </p:nvSpPr>
          <p:spPr bwMode="gray">
            <a:xfrm>
              <a:off x="1349" y="146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7" name="AutoShape 118"/>
            <p:cNvSpPr>
              <a:spLocks noChangeArrowheads="1"/>
            </p:cNvSpPr>
            <p:nvPr/>
          </p:nvSpPr>
          <p:spPr bwMode="gray">
            <a:xfrm>
              <a:off x="1411" y="1432"/>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8" name="AutoShape 119"/>
            <p:cNvSpPr>
              <a:spLocks noChangeArrowheads="1"/>
            </p:cNvSpPr>
            <p:nvPr/>
          </p:nvSpPr>
          <p:spPr bwMode="gray">
            <a:xfrm flipV="1">
              <a:off x="5173" y="2710"/>
              <a:ext cx="116"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9" name="AutoShape 120"/>
            <p:cNvSpPr>
              <a:spLocks noChangeArrowheads="1"/>
            </p:cNvSpPr>
            <p:nvPr/>
          </p:nvSpPr>
          <p:spPr bwMode="gray">
            <a:xfrm>
              <a:off x="5267" y="257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0" name="AutoShape 121"/>
            <p:cNvSpPr>
              <a:spLocks noChangeArrowheads="1"/>
            </p:cNvSpPr>
            <p:nvPr/>
          </p:nvSpPr>
          <p:spPr bwMode="gray">
            <a:xfrm flipV="1">
              <a:off x="5077" y="2604"/>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1" name="AutoShape 122"/>
            <p:cNvSpPr>
              <a:spLocks noChangeArrowheads="1"/>
            </p:cNvSpPr>
            <p:nvPr/>
          </p:nvSpPr>
          <p:spPr bwMode="gray">
            <a:xfrm flipV="1">
              <a:off x="4969" y="2539"/>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2" name="AutoShape 123"/>
            <p:cNvSpPr>
              <a:spLocks noChangeArrowheads="1"/>
            </p:cNvSpPr>
            <p:nvPr/>
          </p:nvSpPr>
          <p:spPr bwMode="gray">
            <a:xfrm flipV="1">
              <a:off x="4885" y="2398"/>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3" name="AutoShape 124"/>
            <p:cNvSpPr>
              <a:spLocks noChangeArrowheads="1"/>
            </p:cNvSpPr>
            <p:nvPr/>
          </p:nvSpPr>
          <p:spPr bwMode="gray">
            <a:xfrm>
              <a:off x="5102" y="251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4" name="AutoShape 125"/>
            <p:cNvSpPr>
              <a:spLocks noChangeArrowheads="1"/>
            </p:cNvSpPr>
            <p:nvPr/>
          </p:nvSpPr>
          <p:spPr bwMode="gray">
            <a:xfrm flipV="1">
              <a:off x="4256" y="2491"/>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5" name="AutoShape 126"/>
            <p:cNvSpPr>
              <a:spLocks noChangeArrowheads="1"/>
            </p:cNvSpPr>
            <p:nvPr/>
          </p:nvSpPr>
          <p:spPr bwMode="gray">
            <a:xfrm>
              <a:off x="4389" y="247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6" name="AutoShape 127"/>
            <p:cNvSpPr>
              <a:spLocks noChangeArrowheads="1"/>
            </p:cNvSpPr>
            <p:nvPr/>
          </p:nvSpPr>
          <p:spPr bwMode="gray">
            <a:xfrm>
              <a:off x="4501" y="253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7" name="AutoShape 128"/>
            <p:cNvSpPr>
              <a:spLocks noChangeArrowheads="1"/>
            </p:cNvSpPr>
            <p:nvPr/>
          </p:nvSpPr>
          <p:spPr bwMode="gray">
            <a:xfrm flipV="1">
              <a:off x="4604" y="2460"/>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8" name="AutoShape 129"/>
            <p:cNvSpPr>
              <a:spLocks noChangeArrowheads="1"/>
            </p:cNvSpPr>
            <p:nvPr/>
          </p:nvSpPr>
          <p:spPr bwMode="gray">
            <a:xfrm>
              <a:off x="4686" y="2419"/>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9" name="AutoShape 130"/>
            <p:cNvSpPr>
              <a:spLocks noChangeArrowheads="1"/>
            </p:cNvSpPr>
            <p:nvPr/>
          </p:nvSpPr>
          <p:spPr bwMode="gray">
            <a:xfrm>
              <a:off x="3731" y="229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0" name="AutoShape 131"/>
            <p:cNvSpPr>
              <a:spLocks noChangeArrowheads="1"/>
            </p:cNvSpPr>
            <p:nvPr/>
          </p:nvSpPr>
          <p:spPr bwMode="gray">
            <a:xfrm flipV="1">
              <a:off x="3877" y="2316"/>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1" name="AutoShape 132"/>
            <p:cNvSpPr>
              <a:spLocks noChangeArrowheads="1"/>
            </p:cNvSpPr>
            <p:nvPr/>
          </p:nvSpPr>
          <p:spPr bwMode="gray">
            <a:xfrm>
              <a:off x="3701" y="237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2" name="AutoShape 133"/>
            <p:cNvSpPr>
              <a:spLocks noChangeArrowheads="1"/>
            </p:cNvSpPr>
            <p:nvPr/>
          </p:nvSpPr>
          <p:spPr bwMode="gray">
            <a:xfrm>
              <a:off x="3781" y="2440"/>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3" name="AutoShape 134"/>
            <p:cNvSpPr>
              <a:spLocks noChangeArrowheads="1"/>
            </p:cNvSpPr>
            <p:nvPr/>
          </p:nvSpPr>
          <p:spPr bwMode="gray">
            <a:xfrm>
              <a:off x="371" y="610"/>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4" name="AutoShape 135"/>
            <p:cNvSpPr>
              <a:spLocks noChangeArrowheads="1"/>
            </p:cNvSpPr>
            <p:nvPr/>
          </p:nvSpPr>
          <p:spPr bwMode="gray">
            <a:xfrm flipV="1">
              <a:off x="421" y="732"/>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5" name="AutoShape 136"/>
            <p:cNvSpPr>
              <a:spLocks noChangeArrowheads="1"/>
            </p:cNvSpPr>
            <p:nvPr/>
          </p:nvSpPr>
          <p:spPr bwMode="gray">
            <a:xfrm>
              <a:off x="341" y="698"/>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6" name="AutoShape 137"/>
            <p:cNvSpPr>
              <a:spLocks noChangeArrowheads="1"/>
            </p:cNvSpPr>
            <p:nvPr/>
          </p:nvSpPr>
          <p:spPr bwMode="gray">
            <a:xfrm>
              <a:off x="403" y="664"/>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7" name="AutoShape 138"/>
            <p:cNvSpPr>
              <a:spLocks noChangeArrowheads="1"/>
            </p:cNvSpPr>
            <p:nvPr/>
          </p:nvSpPr>
          <p:spPr bwMode="gray">
            <a:xfrm flipV="1">
              <a:off x="229" y="540"/>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8" name="AutoShape 139"/>
            <p:cNvSpPr>
              <a:spLocks noChangeArrowheads="1"/>
            </p:cNvSpPr>
            <p:nvPr/>
          </p:nvSpPr>
          <p:spPr bwMode="gray">
            <a:xfrm>
              <a:off x="277" y="664"/>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9" name="AutoShape 140"/>
            <p:cNvSpPr>
              <a:spLocks noChangeArrowheads="1"/>
            </p:cNvSpPr>
            <p:nvPr/>
          </p:nvSpPr>
          <p:spPr bwMode="gray">
            <a:xfrm>
              <a:off x="211" y="472"/>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0" name="AutoShape 141"/>
            <p:cNvSpPr>
              <a:spLocks noChangeArrowheads="1"/>
            </p:cNvSpPr>
            <p:nvPr/>
          </p:nvSpPr>
          <p:spPr bwMode="gray">
            <a:xfrm flipH="1">
              <a:off x="3587" y="2370"/>
              <a:ext cx="100" cy="10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1" name="AutoShape 142"/>
            <p:cNvSpPr>
              <a:spLocks noChangeArrowheads="1"/>
            </p:cNvSpPr>
            <p:nvPr/>
          </p:nvSpPr>
          <p:spPr bwMode="gray">
            <a:xfrm flipV="1">
              <a:off x="3097" y="1782"/>
              <a:ext cx="144" cy="144"/>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2" name="AutoShape 143"/>
            <p:cNvSpPr>
              <a:spLocks noChangeArrowheads="1"/>
            </p:cNvSpPr>
            <p:nvPr/>
          </p:nvSpPr>
          <p:spPr bwMode="gray">
            <a:xfrm flipV="1">
              <a:off x="3635" y="1938"/>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3" name="AutoShape 144"/>
            <p:cNvSpPr>
              <a:spLocks noChangeArrowheads="1"/>
            </p:cNvSpPr>
            <p:nvPr/>
          </p:nvSpPr>
          <p:spPr bwMode="gray">
            <a:xfrm flipV="1">
              <a:off x="3377" y="1813"/>
              <a:ext cx="140" cy="140"/>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4" name="AutoShape 145"/>
            <p:cNvSpPr>
              <a:spLocks noChangeArrowheads="1"/>
            </p:cNvSpPr>
            <p:nvPr/>
          </p:nvSpPr>
          <p:spPr bwMode="gray">
            <a:xfrm>
              <a:off x="3759" y="1801"/>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5" name="AutoShape 146"/>
            <p:cNvSpPr>
              <a:spLocks noChangeArrowheads="1"/>
            </p:cNvSpPr>
            <p:nvPr/>
          </p:nvSpPr>
          <p:spPr bwMode="gray">
            <a:xfrm flipV="1">
              <a:off x="3615" y="1725"/>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6" name="AutoShape 147"/>
            <p:cNvSpPr>
              <a:spLocks noChangeArrowheads="1"/>
            </p:cNvSpPr>
            <p:nvPr/>
          </p:nvSpPr>
          <p:spPr bwMode="gray">
            <a:xfrm>
              <a:off x="3145" y="1636"/>
              <a:ext cx="50"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7" name="AutoShape 148"/>
            <p:cNvSpPr>
              <a:spLocks noChangeArrowheads="1"/>
            </p:cNvSpPr>
            <p:nvPr/>
          </p:nvSpPr>
          <p:spPr bwMode="gray">
            <a:xfrm flipV="1">
              <a:off x="4001" y="1920"/>
              <a:ext cx="114"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8" name="AutoShape 149"/>
            <p:cNvSpPr>
              <a:spLocks noChangeArrowheads="1"/>
            </p:cNvSpPr>
            <p:nvPr/>
          </p:nvSpPr>
          <p:spPr bwMode="gray">
            <a:xfrm flipV="1">
              <a:off x="4395" y="2065"/>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9" name="AutoShape 150"/>
            <p:cNvSpPr>
              <a:spLocks noChangeArrowheads="1"/>
            </p:cNvSpPr>
            <p:nvPr/>
          </p:nvSpPr>
          <p:spPr bwMode="gray">
            <a:xfrm flipV="1">
              <a:off x="4241" y="1920"/>
              <a:ext cx="78"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0" name="AutoShape 151"/>
            <p:cNvSpPr>
              <a:spLocks noChangeArrowheads="1"/>
            </p:cNvSpPr>
            <p:nvPr/>
          </p:nvSpPr>
          <p:spPr bwMode="gray">
            <a:xfrm flipV="1">
              <a:off x="4286" y="2126"/>
              <a:ext cx="78"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1" name="AutoShape 152"/>
            <p:cNvSpPr>
              <a:spLocks noChangeArrowheads="1"/>
            </p:cNvSpPr>
            <p:nvPr/>
          </p:nvSpPr>
          <p:spPr bwMode="gray">
            <a:xfrm>
              <a:off x="4268" y="2058"/>
              <a:ext cx="50"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152" name="Group 153"/>
          <p:cNvGrpSpPr/>
          <p:nvPr userDrawn="1"/>
        </p:nvGrpSpPr>
        <p:grpSpPr bwMode="auto">
          <a:xfrm>
            <a:off x="3200400" y="0"/>
            <a:ext cx="6081713" cy="2998788"/>
            <a:chOff x="2016" y="0"/>
            <a:chExt cx="3831" cy="1889"/>
          </a:xfrm>
        </p:grpSpPr>
        <p:sp>
          <p:nvSpPr>
            <p:cNvPr id="153" name="AutoShape 154"/>
            <p:cNvSpPr>
              <a:spLocks noChangeArrowheads="1"/>
            </p:cNvSpPr>
            <p:nvPr/>
          </p:nvSpPr>
          <p:spPr bwMode="gray">
            <a:xfrm flipV="1">
              <a:off x="4778" y="0"/>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4" name="AutoShape 155"/>
            <p:cNvSpPr>
              <a:spLocks noChangeArrowheads="1"/>
            </p:cNvSpPr>
            <p:nvPr/>
          </p:nvSpPr>
          <p:spPr bwMode="gray">
            <a:xfrm flipV="1">
              <a:off x="4989" y="65"/>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5" name="AutoShape 156"/>
            <p:cNvSpPr>
              <a:spLocks noChangeArrowheads="1"/>
            </p:cNvSpPr>
            <p:nvPr/>
          </p:nvSpPr>
          <p:spPr bwMode="gray">
            <a:xfrm flipV="1">
              <a:off x="5355" y="236"/>
              <a:ext cx="129" cy="12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6" name="AutoShape 157"/>
            <p:cNvSpPr>
              <a:spLocks noChangeArrowheads="1"/>
            </p:cNvSpPr>
            <p:nvPr/>
          </p:nvSpPr>
          <p:spPr bwMode="gray">
            <a:xfrm flipV="1">
              <a:off x="5581" y="41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7" name="AutoShape 158"/>
            <p:cNvSpPr>
              <a:spLocks noChangeArrowheads="1"/>
            </p:cNvSpPr>
            <p:nvPr/>
          </p:nvSpPr>
          <p:spPr bwMode="gray">
            <a:xfrm flipV="1">
              <a:off x="5404" y="416"/>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8" name="AutoShape 159"/>
            <p:cNvSpPr>
              <a:spLocks noChangeArrowheads="1"/>
            </p:cNvSpPr>
            <p:nvPr/>
          </p:nvSpPr>
          <p:spPr bwMode="gray">
            <a:xfrm flipV="1">
              <a:off x="5608" y="498"/>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9" name="AutoShape 160"/>
            <p:cNvSpPr>
              <a:spLocks noChangeArrowheads="1"/>
            </p:cNvSpPr>
            <p:nvPr/>
          </p:nvSpPr>
          <p:spPr bwMode="gray">
            <a:xfrm flipV="1">
              <a:off x="5644" y="298"/>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0" name="AutoShape 161"/>
            <p:cNvSpPr>
              <a:spLocks noChangeArrowheads="1"/>
            </p:cNvSpPr>
            <p:nvPr/>
          </p:nvSpPr>
          <p:spPr bwMode="gray">
            <a:xfrm flipV="1">
              <a:off x="4350" y="0"/>
              <a:ext cx="115" cy="10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1" name="AutoShape 162"/>
            <p:cNvSpPr>
              <a:spLocks noChangeArrowheads="1"/>
            </p:cNvSpPr>
            <p:nvPr/>
          </p:nvSpPr>
          <p:spPr bwMode="gray">
            <a:xfrm flipV="1">
              <a:off x="4576" y="161"/>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2" name="AutoShape 163"/>
            <p:cNvSpPr>
              <a:spLocks noChangeArrowheads="1"/>
            </p:cNvSpPr>
            <p:nvPr/>
          </p:nvSpPr>
          <p:spPr bwMode="gray">
            <a:xfrm flipV="1">
              <a:off x="4510" y="0"/>
              <a:ext cx="158" cy="102"/>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3" name="AutoShape 164"/>
            <p:cNvSpPr>
              <a:spLocks noChangeArrowheads="1"/>
            </p:cNvSpPr>
            <p:nvPr/>
          </p:nvSpPr>
          <p:spPr bwMode="gray">
            <a:xfrm flipV="1">
              <a:off x="4733" y="217"/>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4" name="AutoShape 165"/>
            <p:cNvSpPr>
              <a:spLocks noChangeArrowheads="1"/>
            </p:cNvSpPr>
            <p:nvPr/>
          </p:nvSpPr>
          <p:spPr bwMode="gray">
            <a:xfrm flipV="1">
              <a:off x="4778" y="481"/>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5" name="AutoShape 166"/>
            <p:cNvSpPr>
              <a:spLocks noChangeArrowheads="1"/>
            </p:cNvSpPr>
            <p:nvPr/>
          </p:nvSpPr>
          <p:spPr bwMode="gray">
            <a:xfrm flipV="1">
              <a:off x="4940" y="427"/>
              <a:ext cx="129" cy="128"/>
            </a:xfrm>
            <a:prstGeom prst="roundRect">
              <a:avLst>
                <a:gd name="adj" fmla="val 16667"/>
              </a:avLst>
            </a:prstGeom>
            <a:solidFill>
              <a:schemeClr val="bg1">
                <a:alpha val="3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6" name="AutoShape 167"/>
            <p:cNvSpPr>
              <a:spLocks noChangeArrowheads="1"/>
            </p:cNvSpPr>
            <p:nvPr/>
          </p:nvSpPr>
          <p:spPr bwMode="gray">
            <a:xfrm>
              <a:off x="4966" y="262"/>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7" name="AutoShape 168"/>
            <p:cNvSpPr>
              <a:spLocks noChangeArrowheads="1"/>
            </p:cNvSpPr>
            <p:nvPr/>
          </p:nvSpPr>
          <p:spPr bwMode="gray">
            <a:xfrm flipV="1">
              <a:off x="5166" y="60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8" name="AutoShape 169"/>
            <p:cNvSpPr>
              <a:spLocks noChangeArrowheads="1"/>
            </p:cNvSpPr>
            <p:nvPr/>
          </p:nvSpPr>
          <p:spPr bwMode="gray">
            <a:xfrm flipV="1">
              <a:off x="4989" y="607"/>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9" name="AutoShape 170"/>
            <p:cNvSpPr>
              <a:spLocks noChangeArrowheads="1"/>
            </p:cNvSpPr>
            <p:nvPr/>
          </p:nvSpPr>
          <p:spPr bwMode="gray">
            <a:xfrm flipV="1">
              <a:off x="5193" y="688"/>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0" name="AutoShape 171"/>
            <p:cNvSpPr>
              <a:spLocks noChangeArrowheads="1"/>
            </p:cNvSpPr>
            <p:nvPr/>
          </p:nvSpPr>
          <p:spPr bwMode="gray">
            <a:xfrm flipV="1">
              <a:off x="5036" y="334"/>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1" name="AutoShape 172"/>
            <p:cNvSpPr>
              <a:spLocks noChangeArrowheads="1"/>
            </p:cNvSpPr>
            <p:nvPr/>
          </p:nvSpPr>
          <p:spPr bwMode="gray">
            <a:xfrm flipV="1">
              <a:off x="5159" y="467"/>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2" name="AutoShape 173"/>
            <p:cNvSpPr>
              <a:spLocks noChangeArrowheads="1"/>
            </p:cNvSpPr>
            <p:nvPr/>
          </p:nvSpPr>
          <p:spPr bwMode="gray">
            <a:xfrm>
              <a:off x="5428" y="695"/>
              <a:ext cx="56" cy="57"/>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3" name="AutoShape 174"/>
            <p:cNvSpPr>
              <a:spLocks noChangeArrowheads="1"/>
            </p:cNvSpPr>
            <p:nvPr/>
          </p:nvSpPr>
          <p:spPr bwMode="gray">
            <a:xfrm flipV="1">
              <a:off x="5472" y="701"/>
              <a:ext cx="88" cy="8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4" name="AutoShape 175"/>
            <p:cNvSpPr>
              <a:spLocks noChangeArrowheads="1"/>
            </p:cNvSpPr>
            <p:nvPr/>
          </p:nvSpPr>
          <p:spPr bwMode="gray">
            <a:xfrm flipV="1">
              <a:off x="5319" y="431"/>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5" name="AutoShape 176"/>
            <p:cNvSpPr>
              <a:spLocks noChangeArrowheads="1"/>
            </p:cNvSpPr>
            <p:nvPr/>
          </p:nvSpPr>
          <p:spPr bwMode="gray">
            <a:xfrm>
              <a:off x="5535" y="625"/>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6" name="AutoShape 177"/>
            <p:cNvSpPr>
              <a:spLocks noChangeArrowheads="1"/>
            </p:cNvSpPr>
            <p:nvPr/>
          </p:nvSpPr>
          <p:spPr bwMode="gray">
            <a:xfrm flipV="1">
              <a:off x="4937" y="339"/>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7" name="AutoShape 178"/>
            <p:cNvSpPr>
              <a:spLocks noChangeArrowheads="1"/>
            </p:cNvSpPr>
            <p:nvPr/>
          </p:nvSpPr>
          <p:spPr bwMode="gray">
            <a:xfrm flipV="1">
              <a:off x="5355" y="777"/>
              <a:ext cx="129" cy="129"/>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8" name="AutoShape 179"/>
            <p:cNvSpPr>
              <a:spLocks noChangeArrowheads="1"/>
            </p:cNvSpPr>
            <p:nvPr/>
          </p:nvSpPr>
          <p:spPr bwMode="gray">
            <a:xfrm flipV="1">
              <a:off x="5581" y="95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9" name="AutoShape 180"/>
            <p:cNvSpPr>
              <a:spLocks noChangeArrowheads="1"/>
            </p:cNvSpPr>
            <p:nvPr/>
          </p:nvSpPr>
          <p:spPr bwMode="gray">
            <a:xfrm flipV="1">
              <a:off x="5404" y="958"/>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0" name="AutoShape 181"/>
            <p:cNvSpPr>
              <a:spLocks noChangeArrowheads="1"/>
            </p:cNvSpPr>
            <p:nvPr/>
          </p:nvSpPr>
          <p:spPr bwMode="gray">
            <a:xfrm flipV="1">
              <a:off x="5608" y="1039"/>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1" name="AutoShape 182"/>
            <p:cNvSpPr>
              <a:spLocks noChangeArrowheads="1"/>
            </p:cNvSpPr>
            <p:nvPr/>
          </p:nvSpPr>
          <p:spPr bwMode="gray">
            <a:xfrm flipV="1">
              <a:off x="5644" y="840"/>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2" name="AutoShape 183"/>
            <p:cNvSpPr>
              <a:spLocks noChangeArrowheads="1"/>
            </p:cNvSpPr>
            <p:nvPr/>
          </p:nvSpPr>
          <p:spPr bwMode="gray">
            <a:xfrm>
              <a:off x="4778" y="99"/>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3" name="AutoShape 184"/>
            <p:cNvSpPr>
              <a:spLocks noChangeArrowheads="1"/>
            </p:cNvSpPr>
            <p:nvPr/>
          </p:nvSpPr>
          <p:spPr bwMode="gray">
            <a:xfrm flipV="1">
              <a:off x="4615" y="14"/>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4" name="AutoShape 185"/>
            <p:cNvSpPr>
              <a:spLocks noChangeArrowheads="1"/>
            </p:cNvSpPr>
            <p:nvPr/>
          </p:nvSpPr>
          <p:spPr bwMode="gray">
            <a:xfrm>
              <a:off x="4613" y="309"/>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5" name="AutoShape 186"/>
            <p:cNvSpPr>
              <a:spLocks noChangeArrowheads="1"/>
            </p:cNvSpPr>
            <p:nvPr/>
          </p:nvSpPr>
          <p:spPr bwMode="gray">
            <a:xfrm flipV="1">
              <a:off x="4670" y="447"/>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6" name="AutoShape 187"/>
            <p:cNvSpPr>
              <a:spLocks noChangeArrowheads="1"/>
            </p:cNvSpPr>
            <p:nvPr/>
          </p:nvSpPr>
          <p:spPr bwMode="gray">
            <a:xfrm>
              <a:off x="4579" y="408"/>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7" name="AutoShape 188"/>
            <p:cNvSpPr>
              <a:spLocks noChangeArrowheads="1"/>
            </p:cNvSpPr>
            <p:nvPr/>
          </p:nvSpPr>
          <p:spPr bwMode="gray">
            <a:xfrm>
              <a:off x="4649" y="370"/>
              <a:ext cx="57"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8" name="AutoShape 189"/>
            <p:cNvSpPr>
              <a:spLocks noChangeArrowheads="1"/>
            </p:cNvSpPr>
            <p:nvPr/>
          </p:nvSpPr>
          <p:spPr bwMode="gray">
            <a:xfrm flipV="1">
              <a:off x="4453" y="230"/>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9" name="AutoShape 190"/>
            <p:cNvSpPr>
              <a:spLocks noChangeArrowheads="1"/>
            </p:cNvSpPr>
            <p:nvPr/>
          </p:nvSpPr>
          <p:spPr bwMode="gray">
            <a:xfrm>
              <a:off x="4507" y="370"/>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0" name="AutoShape 191"/>
            <p:cNvSpPr>
              <a:spLocks noChangeArrowheads="1"/>
            </p:cNvSpPr>
            <p:nvPr/>
          </p:nvSpPr>
          <p:spPr bwMode="gray">
            <a:xfrm>
              <a:off x="4433" y="153"/>
              <a:ext cx="56"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1" name="AutoShape 192"/>
            <p:cNvSpPr>
              <a:spLocks noChangeArrowheads="1"/>
            </p:cNvSpPr>
            <p:nvPr/>
          </p:nvSpPr>
          <p:spPr bwMode="gray">
            <a:xfrm flipV="1">
              <a:off x="3328" y="0"/>
              <a:ext cx="129" cy="129"/>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2" name="AutoShape 193"/>
            <p:cNvSpPr>
              <a:spLocks noChangeArrowheads="1"/>
            </p:cNvSpPr>
            <p:nvPr/>
          </p:nvSpPr>
          <p:spPr bwMode="gray">
            <a:xfrm flipV="1">
              <a:off x="3577" y="201"/>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3" name="AutoShape 194"/>
            <p:cNvSpPr>
              <a:spLocks noChangeArrowheads="1"/>
            </p:cNvSpPr>
            <p:nvPr/>
          </p:nvSpPr>
          <p:spPr bwMode="gray">
            <a:xfrm flipV="1">
              <a:off x="3400" y="200"/>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4" name="AutoShape 195"/>
            <p:cNvSpPr>
              <a:spLocks noChangeArrowheads="1"/>
            </p:cNvSpPr>
            <p:nvPr/>
          </p:nvSpPr>
          <p:spPr bwMode="gray">
            <a:xfrm flipV="1">
              <a:off x="3605" y="281"/>
              <a:ext cx="130"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5" name="AutoShape 196"/>
            <p:cNvSpPr>
              <a:spLocks noChangeArrowheads="1"/>
            </p:cNvSpPr>
            <p:nvPr/>
          </p:nvSpPr>
          <p:spPr bwMode="gray">
            <a:xfrm flipV="1">
              <a:off x="3903" y="210"/>
              <a:ext cx="163"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6" name="AutoShape 197"/>
            <p:cNvSpPr>
              <a:spLocks noChangeArrowheads="1"/>
            </p:cNvSpPr>
            <p:nvPr/>
          </p:nvSpPr>
          <p:spPr bwMode="gray">
            <a:xfrm flipV="1">
              <a:off x="4026" y="343"/>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7" name="AutoShape 198"/>
            <p:cNvSpPr>
              <a:spLocks noChangeArrowheads="1"/>
            </p:cNvSpPr>
            <p:nvPr/>
          </p:nvSpPr>
          <p:spPr bwMode="gray">
            <a:xfrm>
              <a:off x="3838" y="326"/>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8" name="AutoShape 199"/>
            <p:cNvSpPr>
              <a:spLocks noChangeArrowheads="1"/>
            </p:cNvSpPr>
            <p:nvPr/>
          </p:nvSpPr>
          <p:spPr bwMode="gray">
            <a:xfrm flipV="1">
              <a:off x="4252" y="525"/>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9" name="AutoShape 200"/>
            <p:cNvSpPr>
              <a:spLocks noChangeArrowheads="1"/>
            </p:cNvSpPr>
            <p:nvPr/>
          </p:nvSpPr>
          <p:spPr bwMode="gray">
            <a:xfrm flipV="1">
              <a:off x="4187" y="307"/>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0" name="AutoShape 201"/>
            <p:cNvSpPr>
              <a:spLocks noChangeArrowheads="1"/>
            </p:cNvSpPr>
            <p:nvPr/>
          </p:nvSpPr>
          <p:spPr bwMode="gray">
            <a:xfrm>
              <a:off x="3946" y="218"/>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1" name="AutoShape 202"/>
            <p:cNvSpPr>
              <a:spLocks noChangeArrowheads="1"/>
            </p:cNvSpPr>
            <p:nvPr/>
          </p:nvSpPr>
          <p:spPr bwMode="gray">
            <a:xfrm flipV="1">
              <a:off x="3804" y="214"/>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2" name="AutoShape 203"/>
            <p:cNvSpPr>
              <a:spLocks noChangeArrowheads="1"/>
            </p:cNvSpPr>
            <p:nvPr/>
          </p:nvSpPr>
          <p:spPr bwMode="gray">
            <a:xfrm flipV="1">
              <a:off x="3987" y="526"/>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3" name="AutoShape 204"/>
            <p:cNvSpPr>
              <a:spLocks noChangeArrowheads="1"/>
            </p:cNvSpPr>
            <p:nvPr/>
          </p:nvSpPr>
          <p:spPr bwMode="gray">
            <a:xfrm flipV="1">
              <a:off x="4059" y="712"/>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4" name="AutoShape 205"/>
            <p:cNvSpPr>
              <a:spLocks noChangeArrowheads="1"/>
            </p:cNvSpPr>
            <p:nvPr/>
          </p:nvSpPr>
          <p:spPr bwMode="gray">
            <a:xfrm flipV="1">
              <a:off x="3641" y="81"/>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5" name="AutoShape 206"/>
            <p:cNvSpPr>
              <a:spLocks noChangeArrowheads="1"/>
            </p:cNvSpPr>
            <p:nvPr/>
          </p:nvSpPr>
          <p:spPr bwMode="gray">
            <a:xfrm>
              <a:off x="4221" y="571"/>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6" name="AutoShape 207"/>
            <p:cNvSpPr>
              <a:spLocks noChangeArrowheads="1"/>
            </p:cNvSpPr>
            <p:nvPr/>
          </p:nvSpPr>
          <p:spPr bwMode="gray">
            <a:xfrm flipV="1">
              <a:off x="4290" y="643"/>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7" name="AutoShape 208"/>
            <p:cNvSpPr>
              <a:spLocks noChangeArrowheads="1"/>
            </p:cNvSpPr>
            <p:nvPr/>
          </p:nvSpPr>
          <p:spPr bwMode="gray">
            <a:xfrm flipV="1">
              <a:off x="4191" y="648"/>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8" name="AutoShape 209"/>
            <p:cNvSpPr>
              <a:spLocks noChangeArrowheads="1"/>
            </p:cNvSpPr>
            <p:nvPr/>
          </p:nvSpPr>
          <p:spPr bwMode="gray">
            <a:xfrm flipH="1" flipV="1">
              <a:off x="3857" y="130"/>
              <a:ext cx="26" cy="2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9" name="AutoShape 210"/>
            <p:cNvSpPr>
              <a:spLocks noChangeArrowheads="1"/>
            </p:cNvSpPr>
            <p:nvPr/>
          </p:nvSpPr>
          <p:spPr bwMode="gray">
            <a:xfrm flipV="1">
              <a:off x="4456" y="481"/>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0" name="AutoShape 211"/>
            <p:cNvSpPr>
              <a:spLocks noChangeArrowheads="1"/>
            </p:cNvSpPr>
            <p:nvPr/>
          </p:nvSpPr>
          <p:spPr bwMode="gray">
            <a:xfrm flipV="1">
              <a:off x="4682" y="696"/>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1" name="AutoShape 212"/>
            <p:cNvSpPr>
              <a:spLocks noChangeArrowheads="1"/>
            </p:cNvSpPr>
            <p:nvPr/>
          </p:nvSpPr>
          <p:spPr bwMode="gray">
            <a:xfrm flipV="1">
              <a:off x="4561" y="648"/>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2" name="AutoShape 213"/>
            <p:cNvSpPr>
              <a:spLocks noChangeArrowheads="1"/>
            </p:cNvSpPr>
            <p:nvPr/>
          </p:nvSpPr>
          <p:spPr bwMode="gray">
            <a:xfrm flipV="1">
              <a:off x="4778" y="783"/>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3" name="AutoShape 214"/>
            <p:cNvSpPr>
              <a:spLocks noChangeArrowheads="1"/>
            </p:cNvSpPr>
            <p:nvPr/>
          </p:nvSpPr>
          <p:spPr bwMode="gray">
            <a:xfrm flipV="1">
              <a:off x="4911" y="938"/>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4" name="AutoShape 215"/>
            <p:cNvSpPr>
              <a:spLocks noChangeArrowheads="1"/>
            </p:cNvSpPr>
            <p:nvPr/>
          </p:nvSpPr>
          <p:spPr bwMode="gray">
            <a:xfrm flipV="1">
              <a:off x="5211" y="1056"/>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5" name="AutoShape 216"/>
            <p:cNvSpPr>
              <a:spLocks noChangeArrowheads="1"/>
            </p:cNvSpPr>
            <p:nvPr/>
          </p:nvSpPr>
          <p:spPr bwMode="gray">
            <a:xfrm>
              <a:off x="5072" y="797"/>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6" name="AutoShape 217"/>
            <p:cNvSpPr>
              <a:spLocks noChangeArrowheads="1"/>
            </p:cNvSpPr>
            <p:nvPr/>
          </p:nvSpPr>
          <p:spPr bwMode="gray">
            <a:xfrm flipV="1">
              <a:off x="5644" y="1313"/>
              <a:ext cx="88" cy="8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7" name="AutoShape 218"/>
            <p:cNvSpPr>
              <a:spLocks noChangeArrowheads="1"/>
            </p:cNvSpPr>
            <p:nvPr/>
          </p:nvSpPr>
          <p:spPr bwMode="gray">
            <a:xfrm flipV="1">
              <a:off x="4561" y="810"/>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8" name="AutoShape 219"/>
            <p:cNvSpPr>
              <a:spLocks noChangeArrowheads="1"/>
            </p:cNvSpPr>
            <p:nvPr/>
          </p:nvSpPr>
          <p:spPr bwMode="gray">
            <a:xfrm flipV="1">
              <a:off x="5265" y="1216"/>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9" name="AutoShape 220"/>
            <p:cNvSpPr>
              <a:spLocks noChangeArrowheads="1"/>
            </p:cNvSpPr>
            <p:nvPr/>
          </p:nvSpPr>
          <p:spPr bwMode="gray">
            <a:xfrm flipV="1">
              <a:off x="5142" y="869"/>
              <a:ext cx="163"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0" name="AutoShape 221"/>
            <p:cNvSpPr>
              <a:spLocks noChangeArrowheads="1"/>
            </p:cNvSpPr>
            <p:nvPr/>
          </p:nvSpPr>
          <p:spPr bwMode="gray">
            <a:xfrm flipV="1">
              <a:off x="5351" y="896"/>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1" name="AutoShape 222"/>
            <p:cNvSpPr>
              <a:spLocks noChangeArrowheads="1"/>
            </p:cNvSpPr>
            <p:nvPr/>
          </p:nvSpPr>
          <p:spPr bwMode="gray">
            <a:xfrm>
              <a:off x="5428" y="1345"/>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2" name="AutoShape 223"/>
            <p:cNvSpPr>
              <a:spLocks noChangeArrowheads="1"/>
            </p:cNvSpPr>
            <p:nvPr/>
          </p:nvSpPr>
          <p:spPr bwMode="gray">
            <a:xfrm flipV="1">
              <a:off x="5577" y="107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3" name="AutoShape 224"/>
            <p:cNvSpPr>
              <a:spLocks noChangeArrowheads="1"/>
            </p:cNvSpPr>
            <p:nvPr/>
          </p:nvSpPr>
          <p:spPr bwMode="gray">
            <a:xfrm flipV="1">
              <a:off x="5482" y="919"/>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4" name="AutoShape 225"/>
            <p:cNvSpPr>
              <a:spLocks noChangeArrowheads="1"/>
            </p:cNvSpPr>
            <p:nvPr/>
          </p:nvSpPr>
          <p:spPr bwMode="gray">
            <a:xfrm flipV="1">
              <a:off x="5043" y="873"/>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5" name="AutoShape 226"/>
            <p:cNvSpPr>
              <a:spLocks noChangeArrowheads="1"/>
            </p:cNvSpPr>
            <p:nvPr/>
          </p:nvSpPr>
          <p:spPr bwMode="gray">
            <a:xfrm flipV="1">
              <a:off x="5547" y="1206"/>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6" name="AutoShape 227"/>
            <p:cNvSpPr>
              <a:spLocks noChangeArrowheads="1"/>
            </p:cNvSpPr>
            <p:nvPr/>
          </p:nvSpPr>
          <p:spPr bwMode="gray">
            <a:xfrm>
              <a:off x="4778" y="966"/>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7" name="AutoShape 228"/>
            <p:cNvSpPr>
              <a:spLocks noChangeArrowheads="1"/>
            </p:cNvSpPr>
            <p:nvPr/>
          </p:nvSpPr>
          <p:spPr bwMode="gray">
            <a:xfrm flipV="1">
              <a:off x="4721" y="548"/>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8" name="AutoShape 229"/>
            <p:cNvSpPr>
              <a:spLocks noChangeArrowheads="1"/>
            </p:cNvSpPr>
            <p:nvPr/>
          </p:nvSpPr>
          <p:spPr bwMode="gray">
            <a:xfrm>
              <a:off x="4345" y="478"/>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9" name="AutoShape 230"/>
            <p:cNvSpPr>
              <a:spLocks noChangeArrowheads="1"/>
            </p:cNvSpPr>
            <p:nvPr/>
          </p:nvSpPr>
          <p:spPr bwMode="gray">
            <a:xfrm>
              <a:off x="5428" y="1183"/>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0" name="AutoShape 231"/>
            <p:cNvSpPr>
              <a:spLocks noChangeArrowheads="1"/>
            </p:cNvSpPr>
            <p:nvPr/>
          </p:nvSpPr>
          <p:spPr bwMode="gray">
            <a:xfrm flipV="1">
              <a:off x="5428" y="1043"/>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1" name="AutoShape 232"/>
            <p:cNvSpPr>
              <a:spLocks noChangeArrowheads="1"/>
            </p:cNvSpPr>
            <p:nvPr/>
          </p:nvSpPr>
          <p:spPr bwMode="gray">
            <a:xfrm flipV="1">
              <a:off x="4940" y="772"/>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2" name="AutoShape 233"/>
            <p:cNvSpPr>
              <a:spLocks noChangeArrowheads="1"/>
            </p:cNvSpPr>
            <p:nvPr/>
          </p:nvSpPr>
          <p:spPr bwMode="gray">
            <a:xfrm>
              <a:off x="4850" y="733"/>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3" name="AutoShape 234"/>
            <p:cNvSpPr>
              <a:spLocks noChangeArrowheads="1"/>
            </p:cNvSpPr>
            <p:nvPr/>
          </p:nvSpPr>
          <p:spPr bwMode="gray">
            <a:xfrm>
              <a:off x="4920" y="695"/>
              <a:ext cx="56"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4" name="AutoShape 235"/>
            <p:cNvSpPr>
              <a:spLocks noChangeArrowheads="1"/>
            </p:cNvSpPr>
            <p:nvPr/>
          </p:nvSpPr>
          <p:spPr bwMode="gray">
            <a:xfrm>
              <a:off x="3935" y="580"/>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5" name="AutoShape 236"/>
            <p:cNvSpPr>
              <a:spLocks noChangeArrowheads="1"/>
            </p:cNvSpPr>
            <p:nvPr/>
          </p:nvSpPr>
          <p:spPr bwMode="gray">
            <a:xfrm>
              <a:off x="3747" y="418"/>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6" name="AutoShape 237"/>
            <p:cNvSpPr>
              <a:spLocks noChangeArrowheads="1"/>
            </p:cNvSpPr>
            <p:nvPr/>
          </p:nvSpPr>
          <p:spPr bwMode="gray">
            <a:xfrm flipV="1">
              <a:off x="3803" y="555"/>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7" name="AutoShape 238"/>
            <p:cNvSpPr>
              <a:spLocks noChangeArrowheads="1"/>
            </p:cNvSpPr>
            <p:nvPr/>
          </p:nvSpPr>
          <p:spPr bwMode="gray">
            <a:xfrm>
              <a:off x="3713" y="517"/>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8" name="AutoShape 239"/>
            <p:cNvSpPr>
              <a:spLocks noChangeArrowheads="1"/>
            </p:cNvSpPr>
            <p:nvPr/>
          </p:nvSpPr>
          <p:spPr bwMode="gray">
            <a:xfrm>
              <a:off x="3783" y="478"/>
              <a:ext cx="56"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9" name="AutoShape 240"/>
            <p:cNvSpPr>
              <a:spLocks noChangeArrowheads="1"/>
            </p:cNvSpPr>
            <p:nvPr/>
          </p:nvSpPr>
          <p:spPr bwMode="gray">
            <a:xfrm flipV="1">
              <a:off x="5685" y="873"/>
              <a:ext cx="162"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0" name="AutoShape 241"/>
            <p:cNvSpPr>
              <a:spLocks noChangeArrowheads="1"/>
            </p:cNvSpPr>
            <p:nvPr/>
          </p:nvSpPr>
          <p:spPr bwMode="gray">
            <a:xfrm flipV="1">
              <a:off x="2016" y="0"/>
              <a:ext cx="121" cy="121"/>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1" name="AutoShape 242"/>
            <p:cNvSpPr>
              <a:spLocks noChangeArrowheads="1"/>
            </p:cNvSpPr>
            <p:nvPr/>
          </p:nvSpPr>
          <p:spPr bwMode="gray">
            <a:xfrm flipV="1">
              <a:off x="2319" y="74"/>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2" name="AutoShape 243"/>
            <p:cNvSpPr>
              <a:spLocks noChangeArrowheads="1"/>
            </p:cNvSpPr>
            <p:nvPr/>
          </p:nvSpPr>
          <p:spPr bwMode="gray">
            <a:xfrm flipV="1">
              <a:off x="2119" y="65"/>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3" name="AutoShape 244"/>
            <p:cNvSpPr>
              <a:spLocks noChangeArrowheads="1"/>
            </p:cNvSpPr>
            <p:nvPr/>
          </p:nvSpPr>
          <p:spPr bwMode="gray">
            <a:xfrm flipV="1">
              <a:off x="2277" y="271"/>
              <a:ext cx="130"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4" name="AutoShape 245"/>
            <p:cNvSpPr>
              <a:spLocks noChangeArrowheads="1"/>
            </p:cNvSpPr>
            <p:nvPr/>
          </p:nvSpPr>
          <p:spPr bwMode="gray">
            <a:xfrm>
              <a:off x="2558" y="153"/>
              <a:ext cx="56" cy="57"/>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5" name="AutoShape 246"/>
            <p:cNvSpPr>
              <a:spLocks noChangeArrowheads="1"/>
            </p:cNvSpPr>
            <p:nvPr/>
          </p:nvSpPr>
          <p:spPr bwMode="gray">
            <a:xfrm flipV="1">
              <a:off x="2644" y="237"/>
              <a:ext cx="88" cy="8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6" name="AutoShape 247"/>
            <p:cNvSpPr>
              <a:spLocks noChangeArrowheads="1"/>
            </p:cNvSpPr>
            <p:nvPr/>
          </p:nvSpPr>
          <p:spPr bwMode="gray">
            <a:xfrm>
              <a:off x="2665" y="84"/>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7" name="AutoShape 248"/>
            <p:cNvSpPr>
              <a:spLocks noChangeArrowheads="1"/>
            </p:cNvSpPr>
            <p:nvPr/>
          </p:nvSpPr>
          <p:spPr bwMode="gray">
            <a:xfrm flipV="1">
              <a:off x="2485" y="236"/>
              <a:ext cx="129" cy="12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8" name="AutoShape 249"/>
            <p:cNvSpPr>
              <a:spLocks noChangeArrowheads="1"/>
            </p:cNvSpPr>
            <p:nvPr/>
          </p:nvSpPr>
          <p:spPr bwMode="gray">
            <a:xfrm flipV="1">
              <a:off x="2711" y="418"/>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9" name="AutoShape 250"/>
            <p:cNvSpPr>
              <a:spLocks noChangeArrowheads="1"/>
            </p:cNvSpPr>
            <p:nvPr/>
          </p:nvSpPr>
          <p:spPr bwMode="gray">
            <a:xfrm flipV="1">
              <a:off x="2516" y="379"/>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0" name="AutoShape 251"/>
            <p:cNvSpPr>
              <a:spLocks noChangeArrowheads="1"/>
            </p:cNvSpPr>
            <p:nvPr/>
          </p:nvSpPr>
          <p:spPr bwMode="gray">
            <a:xfrm flipV="1">
              <a:off x="2738" y="498"/>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1" name="AutoShape 252"/>
            <p:cNvSpPr>
              <a:spLocks noChangeArrowheads="1"/>
            </p:cNvSpPr>
            <p:nvPr/>
          </p:nvSpPr>
          <p:spPr bwMode="gray">
            <a:xfrm flipV="1">
              <a:off x="3037" y="427"/>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2" name="AutoShape 253"/>
            <p:cNvSpPr>
              <a:spLocks noChangeArrowheads="1"/>
            </p:cNvSpPr>
            <p:nvPr/>
          </p:nvSpPr>
          <p:spPr bwMode="gray">
            <a:xfrm flipV="1">
              <a:off x="3160" y="560"/>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3" name="AutoShape 254"/>
            <p:cNvSpPr>
              <a:spLocks noChangeArrowheads="1"/>
            </p:cNvSpPr>
            <p:nvPr/>
          </p:nvSpPr>
          <p:spPr bwMode="gray">
            <a:xfrm>
              <a:off x="2972" y="543"/>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4" name="AutoShape 255"/>
            <p:cNvSpPr>
              <a:spLocks noChangeArrowheads="1"/>
            </p:cNvSpPr>
            <p:nvPr/>
          </p:nvSpPr>
          <p:spPr bwMode="gray">
            <a:xfrm flipV="1">
              <a:off x="3386" y="741"/>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5" name="AutoShape 256"/>
            <p:cNvSpPr>
              <a:spLocks noChangeArrowheads="1"/>
            </p:cNvSpPr>
            <p:nvPr/>
          </p:nvSpPr>
          <p:spPr bwMode="gray">
            <a:xfrm flipV="1">
              <a:off x="3320" y="524"/>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6" name="AutoShape 257"/>
            <p:cNvSpPr>
              <a:spLocks noChangeArrowheads="1"/>
            </p:cNvSpPr>
            <p:nvPr/>
          </p:nvSpPr>
          <p:spPr bwMode="gray">
            <a:xfrm>
              <a:off x="3080" y="434"/>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7" name="AutoShape 258"/>
            <p:cNvSpPr>
              <a:spLocks noChangeArrowheads="1"/>
            </p:cNvSpPr>
            <p:nvPr/>
          </p:nvSpPr>
          <p:spPr bwMode="gray">
            <a:xfrm flipV="1">
              <a:off x="2938" y="431"/>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8" name="AutoShape 259"/>
            <p:cNvSpPr>
              <a:spLocks noChangeArrowheads="1"/>
            </p:cNvSpPr>
            <p:nvPr/>
          </p:nvSpPr>
          <p:spPr bwMode="gray">
            <a:xfrm flipV="1">
              <a:off x="3121" y="743"/>
              <a:ext cx="130" cy="13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9" name="AutoShape 260"/>
            <p:cNvSpPr>
              <a:spLocks noChangeArrowheads="1"/>
            </p:cNvSpPr>
            <p:nvPr/>
          </p:nvSpPr>
          <p:spPr bwMode="gray">
            <a:xfrm flipV="1">
              <a:off x="3193" y="929"/>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0" name="AutoShape 261"/>
            <p:cNvSpPr>
              <a:spLocks noChangeArrowheads="1"/>
            </p:cNvSpPr>
            <p:nvPr/>
          </p:nvSpPr>
          <p:spPr bwMode="gray">
            <a:xfrm flipV="1">
              <a:off x="2787" y="271"/>
              <a:ext cx="128"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1" name="AutoShape 262"/>
            <p:cNvSpPr>
              <a:spLocks noChangeArrowheads="1"/>
            </p:cNvSpPr>
            <p:nvPr/>
          </p:nvSpPr>
          <p:spPr bwMode="gray">
            <a:xfrm>
              <a:off x="3354" y="788"/>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2" name="AutoShape 263"/>
            <p:cNvSpPr>
              <a:spLocks noChangeArrowheads="1"/>
            </p:cNvSpPr>
            <p:nvPr/>
          </p:nvSpPr>
          <p:spPr bwMode="gray">
            <a:xfrm flipV="1">
              <a:off x="3424" y="860"/>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3" name="AutoShape 264"/>
            <p:cNvSpPr>
              <a:spLocks noChangeArrowheads="1"/>
            </p:cNvSpPr>
            <p:nvPr/>
          </p:nvSpPr>
          <p:spPr bwMode="gray">
            <a:xfrm flipV="1">
              <a:off x="3325" y="864"/>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4" name="AutoShape 265"/>
            <p:cNvSpPr>
              <a:spLocks noChangeArrowheads="1"/>
            </p:cNvSpPr>
            <p:nvPr/>
          </p:nvSpPr>
          <p:spPr bwMode="gray">
            <a:xfrm flipH="1" flipV="1">
              <a:off x="2991" y="346"/>
              <a:ext cx="26" cy="2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5" name="AutoShape 266"/>
            <p:cNvSpPr>
              <a:spLocks noChangeArrowheads="1"/>
            </p:cNvSpPr>
            <p:nvPr/>
          </p:nvSpPr>
          <p:spPr bwMode="gray">
            <a:xfrm flipV="1">
              <a:off x="3590" y="697"/>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6" name="AutoShape 267"/>
            <p:cNvSpPr>
              <a:spLocks noChangeArrowheads="1"/>
            </p:cNvSpPr>
            <p:nvPr/>
          </p:nvSpPr>
          <p:spPr bwMode="gray">
            <a:xfrm flipV="1">
              <a:off x="3815" y="913"/>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7" name="AutoShape 268"/>
            <p:cNvSpPr>
              <a:spLocks noChangeArrowheads="1"/>
            </p:cNvSpPr>
            <p:nvPr/>
          </p:nvSpPr>
          <p:spPr bwMode="gray">
            <a:xfrm flipV="1">
              <a:off x="3695" y="864"/>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8" name="AutoShape 269"/>
            <p:cNvSpPr>
              <a:spLocks noChangeArrowheads="1"/>
            </p:cNvSpPr>
            <p:nvPr/>
          </p:nvSpPr>
          <p:spPr bwMode="gray">
            <a:xfrm flipV="1">
              <a:off x="3911" y="1000"/>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9" name="AutoShape 270"/>
            <p:cNvSpPr>
              <a:spLocks noChangeArrowheads="1"/>
            </p:cNvSpPr>
            <p:nvPr/>
          </p:nvSpPr>
          <p:spPr bwMode="gray">
            <a:xfrm flipV="1">
              <a:off x="4045" y="1154"/>
              <a:ext cx="162"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0" name="AutoShape 271"/>
            <p:cNvSpPr>
              <a:spLocks noChangeArrowheads="1"/>
            </p:cNvSpPr>
            <p:nvPr/>
          </p:nvSpPr>
          <p:spPr bwMode="gray">
            <a:xfrm flipV="1">
              <a:off x="4345" y="1273"/>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1" name="AutoShape 272"/>
            <p:cNvSpPr>
              <a:spLocks noChangeArrowheads="1"/>
            </p:cNvSpPr>
            <p:nvPr/>
          </p:nvSpPr>
          <p:spPr bwMode="gray">
            <a:xfrm>
              <a:off x="4206" y="1013"/>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2" name="AutoShape 273"/>
            <p:cNvSpPr>
              <a:spLocks noChangeArrowheads="1"/>
            </p:cNvSpPr>
            <p:nvPr/>
          </p:nvSpPr>
          <p:spPr bwMode="gray">
            <a:xfrm flipV="1">
              <a:off x="4778" y="1530"/>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3" name="AutoShape 274"/>
            <p:cNvSpPr>
              <a:spLocks noChangeArrowheads="1"/>
            </p:cNvSpPr>
            <p:nvPr/>
          </p:nvSpPr>
          <p:spPr bwMode="gray">
            <a:xfrm flipV="1">
              <a:off x="3695" y="1027"/>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4" name="AutoShape 275"/>
            <p:cNvSpPr>
              <a:spLocks noChangeArrowheads="1"/>
            </p:cNvSpPr>
            <p:nvPr/>
          </p:nvSpPr>
          <p:spPr bwMode="gray">
            <a:xfrm flipV="1">
              <a:off x="4399" y="1433"/>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5" name="AutoShape 276"/>
            <p:cNvSpPr>
              <a:spLocks noChangeArrowheads="1"/>
            </p:cNvSpPr>
            <p:nvPr/>
          </p:nvSpPr>
          <p:spPr bwMode="gray">
            <a:xfrm flipV="1">
              <a:off x="4276" y="1086"/>
              <a:ext cx="162" cy="16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6" name="AutoShape 277"/>
            <p:cNvSpPr>
              <a:spLocks noChangeArrowheads="1"/>
            </p:cNvSpPr>
            <p:nvPr/>
          </p:nvSpPr>
          <p:spPr bwMode="gray">
            <a:xfrm flipV="1">
              <a:off x="4485" y="1113"/>
              <a:ext cx="128"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7" name="AutoShape 278"/>
            <p:cNvSpPr>
              <a:spLocks noChangeArrowheads="1"/>
            </p:cNvSpPr>
            <p:nvPr/>
          </p:nvSpPr>
          <p:spPr bwMode="gray">
            <a:xfrm>
              <a:off x="4561" y="1562"/>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8" name="AutoShape 279"/>
            <p:cNvSpPr>
              <a:spLocks noChangeArrowheads="1"/>
            </p:cNvSpPr>
            <p:nvPr/>
          </p:nvSpPr>
          <p:spPr bwMode="gray">
            <a:xfrm flipV="1">
              <a:off x="4710" y="1294"/>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9" name="AutoShape 280"/>
            <p:cNvSpPr>
              <a:spLocks noChangeArrowheads="1"/>
            </p:cNvSpPr>
            <p:nvPr/>
          </p:nvSpPr>
          <p:spPr bwMode="gray">
            <a:xfrm flipV="1">
              <a:off x="4615" y="1135"/>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0" name="AutoShape 281"/>
            <p:cNvSpPr>
              <a:spLocks noChangeArrowheads="1"/>
            </p:cNvSpPr>
            <p:nvPr/>
          </p:nvSpPr>
          <p:spPr bwMode="gray">
            <a:xfrm>
              <a:off x="4860" y="1271"/>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1" name="AutoShape 282"/>
            <p:cNvSpPr>
              <a:spLocks noChangeArrowheads="1"/>
            </p:cNvSpPr>
            <p:nvPr/>
          </p:nvSpPr>
          <p:spPr bwMode="gray">
            <a:xfrm flipV="1">
              <a:off x="4177" y="1090"/>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2" name="AutoShape 283"/>
            <p:cNvSpPr>
              <a:spLocks noChangeArrowheads="1"/>
            </p:cNvSpPr>
            <p:nvPr/>
          </p:nvSpPr>
          <p:spPr bwMode="gray">
            <a:xfrm flipV="1">
              <a:off x="4681" y="1423"/>
              <a:ext cx="128"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3" name="AutoShape 284"/>
            <p:cNvSpPr>
              <a:spLocks noChangeArrowheads="1"/>
            </p:cNvSpPr>
            <p:nvPr/>
          </p:nvSpPr>
          <p:spPr bwMode="gray">
            <a:xfrm flipV="1">
              <a:off x="4906" y="1605"/>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4" name="AutoShape 285"/>
            <p:cNvSpPr>
              <a:spLocks noChangeArrowheads="1"/>
            </p:cNvSpPr>
            <p:nvPr/>
          </p:nvSpPr>
          <p:spPr bwMode="gray">
            <a:xfrm flipV="1">
              <a:off x="4832" y="1352"/>
              <a:ext cx="158" cy="15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5" name="AutoShape 286"/>
            <p:cNvSpPr>
              <a:spLocks noChangeArrowheads="1"/>
            </p:cNvSpPr>
            <p:nvPr/>
          </p:nvSpPr>
          <p:spPr bwMode="gray">
            <a:xfrm>
              <a:off x="3911" y="1183"/>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6" name="AutoShape 287"/>
            <p:cNvSpPr>
              <a:spLocks noChangeArrowheads="1"/>
            </p:cNvSpPr>
            <p:nvPr/>
          </p:nvSpPr>
          <p:spPr bwMode="gray">
            <a:xfrm flipV="1">
              <a:off x="3855" y="765"/>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7" name="AutoShape 288"/>
            <p:cNvSpPr>
              <a:spLocks noChangeArrowheads="1"/>
            </p:cNvSpPr>
            <p:nvPr/>
          </p:nvSpPr>
          <p:spPr bwMode="gray">
            <a:xfrm>
              <a:off x="3478" y="695"/>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8" name="AutoShape 289"/>
            <p:cNvSpPr>
              <a:spLocks noChangeArrowheads="1"/>
            </p:cNvSpPr>
            <p:nvPr/>
          </p:nvSpPr>
          <p:spPr bwMode="gray">
            <a:xfrm flipV="1">
              <a:off x="4932" y="1239"/>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9" name="AutoShape 290"/>
            <p:cNvSpPr>
              <a:spLocks noChangeArrowheads="1"/>
            </p:cNvSpPr>
            <p:nvPr/>
          </p:nvSpPr>
          <p:spPr bwMode="gray">
            <a:xfrm flipV="1">
              <a:off x="5055" y="1372"/>
              <a:ext cx="129" cy="12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0" name="AutoShape 291"/>
            <p:cNvSpPr>
              <a:spLocks noChangeArrowheads="1"/>
            </p:cNvSpPr>
            <p:nvPr/>
          </p:nvSpPr>
          <p:spPr bwMode="gray">
            <a:xfrm flipV="1">
              <a:off x="5340" y="1638"/>
              <a:ext cx="88" cy="8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1" name="AutoShape 292"/>
            <p:cNvSpPr>
              <a:spLocks noChangeArrowheads="1"/>
            </p:cNvSpPr>
            <p:nvPr/>
          </p:nvSpPr>
          <p:spPr bwMode="gray">
            <a:xfrm flipV="1">
              <a:off x="5216" y="1336"/>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2" name="AutoShape 293"/>
            <p:cNvSpPr>
              <a:spLocks noChangeArrowheads="1"/>
            </p:cNvSpPr>
            <p:nvPr/>
          </p:nvSpPr>
          <p:spPr bwMode="gray">
            <a:xfrm>
              <a:off x="4561" y="1399"/>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3" name="AutoShape 294"/>
            <p:cNvSpPr>
              <a:spLocks noChangeArrowheads="1"/>
            </p:cNvSpPr>
            <p:nvPr/>
          </p:nvSpPr>
          <p:spPr bwMode="gray">
            <a:xfrm flipV="1">
              <a:off x="5016" y="1555"/>
              <a:ext cx="131" cy="131"/>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4" name="AutoShape 295"/>
            <p:cNvSpPr>
              <a:spLocks noChangeArrowheads="1"/>
            </p:cNvSpPr>
            <p:nvPr/>
          </p:nvSpPr>
          <p:spPr bwMode="gray">
            <a:xfrm flipV="1">
              <a:off x="5413" y="1416"/>
              <a:ext cx="162"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5" name="AutoShape 296"/>
            <p:cNvSpPr>
              <a:spLocks noChangeArrowheads="1"/>
            </p:cNvSpPr>
            <p:nvPr/>
          </p:nvSpPr>
          <p:spPr bwMode="gray">
            <a:xfrm>
              <a:off x="5249" y="1600"/>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6" name="AutoShape 297"/>
            <p:cNvSpPr>
              <a:spLocks noChangeArrowheads="1"/>
            </p:cNvSpPr>
            <p:nvPr/>
          </p:nvSpPr>
          <p:spPr bwMode="gray">
            <a:xfrm flipV="1">
              <a:off x="5644" y="1347"/>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7" name="AutoShape 298"/>
            <p:cNvSpPr>
              <a:spLocks noChangeArrowheads="1"/>
            </p:cNvSpPr>
            <p:nvPr/>
          </p:nvSpPr>
          <p:spPr bwMode="gray">
            <a:xfrm flipV="1">
              <a:off x="5545" y="1352"/>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8" name="AutoShape 299"/>
            <p:cNvSpPr>
              <a:spLocks noChangeArrowheads="1"/>
            </p:cNvSpPr>
            <p:nvPr/>
          </p:nvSpPr>
          <p:spPr bwMode="gray">
            <a:xfrm flipV="1">
              <a:off x="5590" y="1544"/>
              <a:ext cx="129" cy="12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9" name="AutoShape 300"/>
            <p:cNvSpPr>
              <a:spLocks noChangeArrowheads="1"/>
            </p:cNvSpPr>
            <p:nvPr/>
          </p:nvSpPr>
          <p:spPr bwMode="gray">
            <a:xfrm>
              <a:off x="5319" y="1562"/>
              <a:ext cx="57"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0" name="AutoShape 301"/>
            <p:cNvSpPr>
              <a:spLocks noChangeArrowheads="1"/>
            </p:cNvSpPr>
            <p:nvPr/>
          </p:nvSpPr>
          <p:spPr bwMode="gray">
            <a:xfrm flipV="1">
              <a:off x="4561" y="125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1" name="AutoShape 302"/>
            <p:cNvSpPr>
              <a:spLocks noChangeArrowheads="1"/>
            </p:cNvSpPr>
            <p:nvPr/>
          </p:nvSpPr>
          <p:spPr bwMode="gray">
            <a:xfrm flipV="1">
              <a:off x="5103" y="125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2" name="AutoShape 303"/>
            <p:cNvSpPr>
              <a:spLocks noChangeArrowheads="1"/>
            </p:cNvSpPr>
            <p:nvPr/>
          </p:nvSpPr>
          <p:spPr bwMode="gray">
            <a:xfrm>
              <a:off x="5349" y="1244"/>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3" name="AutoShape 304"/>
            <p:cNvSpPr>
              <a:spLocks noChangeArrowheads="1"/>
            </p:cNvSpPr>
            <p:nvPr/>
          </p:nvSpPr>
          <p:spPr bwMode="gray">
            <a:xfrm flipV="1">
              <a:off x="4074" y="989"/>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4" name="AutoShape 305"/>
            <p:cNvSpPr>
              <a:spLocks noChangeArrowheads="1"/>
            </p:cNvSpPr>
            <p:nvPr/>
          </p:nvSpPr>
          <p:spPr bwMode="gray">
            <a:xfrm>
              <a:off x="3984" y="950"/>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5" name="AutoShape 306"/>
            <p:cNvSpPr>
              <a:spLocks noChangeArrowheads="1"/>
            </p:cNvSpPr>
            <p:nvPr/>
          </p:nvSpPr>
          <p:spPr bwMode="gray">
            <a:xfrm>
              <a:off x="4054" y="912"/>
              <a:ext cx="56"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6" name="AutoShape 307"/>
            <p:cNvSpPr>
              <a:spLocks noChangeArrowheads="1"/>
            </p:cNvSpPr>
            <p:nvPr/>
          </p:nvSpPr>
          <p:spPr bwMode="gray">
            <a:xfrm>
              <a:off x="3069" y="797"/>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7" name="AutoShape 308"/>
            <p:cNvSpPr>
              <a:spLocks noChangeArrowheads="1"/>
            </p:cNvSpPr>
            <p:nvPr/>
          </p:nvSpPr>
          <p:spPr bwMode="gray">
            <a:xfrm>
              <a:off x="2880" y="634"/>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8" name="AutoShape 309"/>
            <p:cNvSpPr>
              <a:spLocks noChangeArrowheads="1"/>
            </p:cNvSpPr>
            <p:nvPr/>
          </p:nvSpPr>
          <p:spPr bwMode="gray">
            <a:xfrm flipV="1">
              <a:off x="2937" y="772"/>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9" name="AutoShape 310"/>
            <p:cNvSpPr>
              <a:spLocks noChangeArrowheads="1"/>
            </p:cNvSpPr>
            <p:nvPr/>
          </p:nvSpPr>
          <p:spPr bwMode="gray">
            <a:xfrm>
              <a:off x="2846" y="733"/>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0" name="AutoShape 311"/>
            <p:cNvSpPr>
              <a:spLocks noChangeArrowheads="1"/>
            </p:cNvSpPr>
            <p:nvPr/>
          </p:nvSpPr>
          <p:spPr bwMode="gray">
            <a:xfrm>
              <a:off x="2916" y="695"/>
              <a:ext cx="57" cy="5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1" name="AutoShape 312"/>
            <p:cNvSpPr>
              <a:spLocks noChangeArrowheads="1"/>
            </p:cNvSpPr>
            <p:nvPr/>
          </p:nvSpPr>
          <p:spPr bwMode="gray">
            <a:xfrm>
              <a:off x="5534" y="1663"/>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2" name="AutoShape 313"/>
            <p:cNvSpPr>
              <a:spLocks noChangeArrowheads="1"/>
            </p:cNvSpPr>
            <p:nvPr/>
          </p:nvSpPr>
          <p:spPr bwMode="gray">
            <a:xfrm>
              <a:off x="5500" y="1763"/>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3" name="AutoShape 314"/>
            <p:cNvSpPr>
              <a:spLocks noChangeArrowheads="1"/>
            </p:cNvSpPr>
            <p:nvPr/>
          </p:nvSpPr>
          <p:spPr bwMode="gray">
            <a:xfrm>
              <a:off x="5590" y="1833"/>
              <a:ext cx="57"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4" name="AutoShape 315"/>
            <p:cNvSpPr>
              <a:spLocks noChangeArrowheads="1"/>
            </p:cNvSpPr>
            <p:nvPr/>
          </p:nvSpPr>
          <p:spPr bwMode="gray">
            <a:xfrm flipH="1">
              <a:off x="5371" y="1754"/>
              <a:ext cx="113" cy="112"/>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5" name="AutoShape 316"/>
            <p:cNvSpPr>
              <a:spLocks noChangeArrowheads="1"/>
            </p:cNvSpPr>
            <p:nvPr/>
          </p:nvSpPr>
          <p:spPr bwMode="gray">
            <a:xfrm flipV="1">
              <a:off x="4818" y="1090"/>
              <a:ext cx="163" cy="16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6" name="AutoShape 317"/>
            <p:cNvSpPr>
              <a:spLocks noChangeArrowheads="1"/>
            </p:cNvSpPr>
            <p:nvPr/>
          </p:nvSpPr>
          <p:spPr bwMode="gray">
            <a:xfrm flipV="1">
              <a:off x="5425" y="1266"/>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7" name="AutoShape 318"/>
            <p:cNvSpPr>
              <a:spLocks noChangeArrowheads="1"/>
            </p:cNvSpPr>
            <p:nvPr/>
          </p:nvSpPr>
          <p:spPr bwMode="gray">
            <a:xfrm flipV="1">
              <a:off x="5134" y="1125"/>
              <a:ext cx="158" cy="15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8" name="AutoShape 319"/>
            <p:cNvSpPr>
              <a:spLocks noChangeArrowheads="1"/>
            </p:cNvSpPr>
            <p:nvPr/>
          </p:nvSpPr>
          <p:spPr bwMode="gray">
            <a:xfrm>
              <a:off x="5565" y="1112"/>
              <a:ext cx="57"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9" name="AutoShape 320"/>
            <p:cNvSpPr>
              <a:spLocks noChangeArrowheads="1"/>
            </p:cNvSpPr>
            <p:nvPr/>
          </p:nvSpPr>
          <p:spPr bwMode="gray">
            <a:xfrm flipV="1">
              <a:off x="5403" y="1026"/>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0" name="AutoShape 321"/>
            <p:cNvSpPr>
              <a:spLocks noChangeArrowheads="1"/>
            </p:cNvSpPr>
            <p:nvPr/>
          </p:nvSpPr>
          <p:spPr bwMode="gray">
            <a:xfrm>
              <a:off x="4873" y="925"/>
              <a:ext cx="56"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1" name="AutoShape 322"/>
            <p:cNvSpPr>
              <a:spLocks noChangeArrowheads="1"/>
            </p:cNvSpPr>
            <p:nvPr/>
          </p:nvSpPr>
          <p:spPr bwMode="gray">
            <a:xfrm>
              <a:off x="2441" y="196"/>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2" name="AutoShape 323"/>
            <p:cNvSpPr>
              <a:spLocks noChangeArrowheads="1"/>
            </p:cNvSpPr>
            <p:nvPr/>
          </p:nvSpPr>
          <p:spPr bwMode="gray">
            <a:xfrm>
              <a:off x="2550" y="88"/>
              <a:ext cx="56" cy="56"/>
            </a:xfrm>
            <a:prstGeom prst="roundRect">
              <a:avLst>
                <a:gd name="adj" fmla="val 16667"/>
              </a:avLst>
            </a:prstGeom>
            <a:solidFill>
              <a:schemeClr val="bg1">
                <a:alpha val="5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3" name="AutoShape 324"/>
            <p:cNvSpPr>
              <a:spLocks noChangeArrowheads="1"/>
            </p:cNvSpPr>
            <p:nvPr/>
          </p:nvSpPr>
          <p:spPr bwMode="gray">
            <a:xfrm flipV="1">
              <a:off x="2407" y="0"/>
              <a:ext cx="88" cy="8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4" name="AutoShape 325"/>
            <p:cNvSpPr>
              <a:spLocks noChangeArrowheads="1"/>
            </p:cNvSpPr>
            <p:nvPr/>
          </p:nvSpPr>
          <p:spPr bwMode="gray">
            <a:xfrm flipH="1" flipV="1">
              <a:off x="2461" y="0"/>
              <a:ext cx="25" cy="2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5" name="AutoShape 326"/>
            <p:cNvSpPr>
              <a:spLocks noChangeArrowheads="1"/>
            </p:cNvSpPr>
            <p:nvPr/>
          </p:nvSpPr>
          <p:spPr bwMode="gray">
            <a:xfrm>
              <a:off x="2516" y="0"/>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6" name="AutoShape 327"/>
            <p:cNvSpPr>
              <a:spLocks noChangeArrowheads="1"/>
            </p:cNvSpPr>
            <p:nvPr/>
          </p:nvSpPr>
          <p:spPr bwMode="gray">
            <a:xfrm>
              <a:off x="2353" y="214"/>
              <a:ext cx="57" cy="5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7" name="AutoShape 328"/>
            <p:cNvSpPr>
              <a:spLocks noChangeArrowheads="1"/>
            </p:cNvSpPr>
            <p:nvPr/>
          </p:nvSpPr>
          <p:spPr bwMode="gray">
            <a:xfrm flipV="1">
              <a:off x="2238" y="84"/>
              <a:ext cx="88" cy="8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8" name="AutoShape 329"/>
            <p:cNvSpPr>
              <a:spLocks noChangeArrowheads="1"/>
            </p:cNvSpPr>
            <p:nvPr/>
          </p:nvSpPr>
          <p:spPr bwMode="gray">
            <a:xfrm>
              <a:off x="2245" y="0"/>
              <a:ext cx="56" cy="5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9" name="AutoShape 330"/>
            <p:cNvSpPr>
              <a:spLocks noChangeArrowheads="1"/>
            </p:cNvSpPr>
            <p:nvPr/>
          </p:nvSpPr>
          <p:spPr bwMode="gray">
            <a:xfrm>
              <a:off x="3438" y="70"/>
              <a:ext cx="56" cy="56"/>
            </a:xfrm>
            <a:prstGeom prst="roundRect">
              <a:avLst>
                <a:gd name="adj" fmla="val 16667"/>
              </a:avLst>
            </a:prstGeom>
            <a:solidFill>
              <a:schemeClr val="bg1">
                <a:alpha val="3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0" name="AutoShape 331"/>
            <p:cNvSpPr>
              <a:spLocks noChangeArrowheads="1"/>
            </p:cNvSpPr>
            <p:nvPr/>
          </p:nvSpPr>
          <p:spPr bwMode="gray">
            <a:xfrm flipV="1">
              <a:off x="3482" y="76"/>
              <a:ext cx="88" cy="88"/>
            </a:xfrm>
            <a:prstGeom prst="roundRect">
              <a:avLst>
                <a:gd name="adj" fmla="val 16667"/>
              </a:avLst>
            </a:prstGeom>
            <a:solidFill>
              <a:schemeClr val="bg1">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1" name="AutoShape 332"/>
            <p:cNvSpPr>
              <a:spLocks noChangeArrowheads="1"/>
            </p:cNvSpPr>
            <p:nvPr/>
          </p:nvSpPr>
          <p:spPr bwMode="gray">
            <a:xfrm>
              <a:off x="3545" y="0"/>
              <a:ext cx="56" cy="5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332" name="Group 338"/>
          <p:cNvGrpSpPr/>
          <p:nvPr userDrawn="1"/>
        </p:nvGrpSpPr>
        <p:grpSpPr bwMode="auto">
          <a:xfrm>
            <a:off x="3175" y="-69850"/>
            <a:ext cx="1381125" cy="1716088"/>
            <a:chOff x="2" y="-44"/>
            <a:chExt cx="870" cy="1081"/>
          </a:xfrm>
        </p:grpSpPr>
        <p:sp>
          <p:nvSpPr>
            <p:cNvPr id="333" name="AutoShape 339"/>
            <p:cNvSpPr>
              <a:spLocks noChangeArrowheads="1"/>
            </p:cNvSpPr>
            <p:nvPr/>
          </p:nvSpPr>
          <p:spPr bwMode="gray">
            <a:xfrm rot="-771162">
              <a:off x="4" y="860"/>
              <a:ext cx="89" cy="80"/>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4" name="AutoShape 340"/>
            <p:cNvSpPr>
              <a:spLocks noChangeArrowheads="1"/>
            </p:cNvSpPr>
            <p:nvPr/>
          </p:nvSpPr>
          <p:spPr bwMode="gray">
            <a:xfrm rot="-771162">
              <a:off x="23" y="720"/>
              <a:ext cx="111" cy="98"/>
            </a:xfrm>
            <a:prstGeom prst="roundRect">
              <a:avLst>
                <a:gd name="adj" fmla="val 16667"/>
              </a:avLst>
            </a:prstGeom>
            <a:solidFill>
              <a:schemeClr va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5" name="AutoShape 341"/>
            <p:cNvSpPr>
              <a:spLocks noChangeArrowheads="1"/>
            </p:cNvSpPr>
            <p:nvPr/>
          </p:nvSpPr>
          <p:spPr bwMode="gray">
            <a:xfrm rot="-771162">
              <a:off x="72" y="647"/>
              <a:ext cx="88" cy="78"/>
            </a:xfrm>
            <a:prstGeom prst="roundRect">
              <a:avLst>
                <a:gd name="adj" fmla="val 16667"/>
              </a:avLst>
            </a:prstGeom>
            <a:solidFill>
              <a:schemeClr val="hlink">
                <a:alpha val="89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6" name="AutoShape 342"/>
            <p:cNvSpPr>
              <a:spLocks noChangeArrowheads="1"/>
            </p:cNvSpPr>
            <p:nvPr/>
          </p:nvSpPr>
          <p:spPr bwMode="gray">
            <a:xfrm rot="20828838" flipV="1">
              <a:off x="77" y="936"/>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7" name="AutoShape 343"/>
            <p:cNvSpPr>
              <a:spLocks noChangeArrowheads="1"/>
            </p:cNvSpPr>
            <p:nvPr/>
          </p:nvSpPr>
          <p:spPr bwMode="gray">
            <a:xfrm rot="-771162">
              <a:off x="217" y="532"/>
              <a:ext cx="60" cy="53"/>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8" name="AutoShape 344"/>
            <p:cNvSpPr>
              <a:spLocks noChangeArrowheads="1"/>
            </p:cNvSpPr>
            <p:nvPr/>
          </p:nvSpPr>
          <p:spPr bwMode="gray">
            <a:xfrm rot="-771162">
              <a:off x="95" y="511"/>
              <a:ext cx="107" cy="96"/>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9" name="AutoShape 345"/>
            <p:cNvSpPr>
              <a:spLocks noChangeArrowheads="1"/>
            </p:cNvSpPr>
            <p:nvPr/>
          </p:nvSpPr>
          <p:spPr bwMode="gray">
            <a:xfrm rot="-771162">
              <a:off x="221" y="451"/>
              <a:ext cx="89" cy="80"/>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0" name="AutoShape 346"/>
            <p:cNvSpPr>
              <a:spLocks noChangeArrowheads="1"/>
            </p:cNvSpPr>
            <p:nvPr/>
          </p:nvSpPr>
          <p:spPr bwMode="gray">
            <a:xfrm rot="-771162">
              <a:off x="240" y="311"/>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1" name="AutoShape 347"/>
            <p:cNvSpPr>
              <a:spLocks noChangeArrowheads="1"/>
            </p:cNvSpPr>
            <p:nvPr/>
          </p:nvSpPr>
          <p:spPr bwMode="gray">
            <a:xfrm rot="-771162">
              <a:off x="306" y="237"/>
              <a:ext cx="88" cy="78"/>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2" name="AutoShape 348"/>
            <p:cNvSpPr>
              <a:spLocks noChangeArrowheads="1"/>
            </p:cNvSpPr>
            <p:nvPr/>
          </p:nvSpPr>
          <p:spPr bwMode="gray">
            <a:xfrm rot="20828838" flipV="1">
              <a:off x="391" y="444"/>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3" name="AutoShape 349"/>
            <p:cNvSpPr>
              <a:spLocks noChangeArrowheads="1"/>
            </p:cNvSpPr>
            <p:nvPr/>
          </p:nvSpPr>
          <p:spPr bwMode="gray">
            <a:xfrm rot="-771162">
              <a:off x="434" y="123"/>
              <a:ext cx="60" cy="53"/>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4" name="AutoShape 350"/>
            <p:cNvSpPr>
              <a:spLocks noChangeArrowheads="1"/>
            </p:cNvSpPr>
            <p:nvPr/>
          </p:nvSpPr>
          <p:spPr bwMode="gray">
            <a:xfrm rot="-771162">
              <a:off x="406" y="158"/>
              <a:ext cx="107" cy="96"/>
            </a:xfrm>
            <a:prstGeom prst="roundRect">
              <a:avLst>
                <a:gd name="adj" fmla="val 16667"/>
              </a:avLst>
            </a:prstGeom>
            <a:solidFill>
              <a:schemeClr va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5" name="AutoShape 351"/>
            <p:cNvSpPr>
              <a:spLocks noChangeArrowheads="1"/>
            </p:cNvSpPr>
            <p:nvPr/>
          </p:nvSpPr>
          <p:spPr bwMode="gray">
            <a:xfrm rot="20828838" flipV="1">
              <a:off x="462" y="489"/>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6" name="AutoShape 352"/>
            <p:cNvSpPr>
              <a:spLocks noChangeArrowheads="1"/>
            </p:cNvSpPr>
            <p:nvPr/>
          </p:nvSpPr>
          <p:spPr bwMode="gray">
            <a:xfrm rot="-771162">
              <a:off x="179" y="372"/>
              <a:ext cx="60" cy="53"/>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7" name="AutoShape 353"/>
            <p:cNvSpPr>
              <a:spLocks noChangeArrowheads="1"/>
            </p:cNvSpPr>
            <p:nvPr/>
          </p:nvSpPr>
          <p:spPr bwMode="gray">
            <a:xfrm rot="-771162">
              <a:off x="476" y="15"/>
              <a:ext cx="89" cy="79"/>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8" name="AutoShape 354"/>
            <p:cNvSpPr>
              <a:spLocks noChangeArrowheads="1"/>
            </p:cNvSpPr>
            <p:nvPr/>
          </p:nvSpPr>
          <p:spPr bwMode="gray">
            <a:xfrm rot="20828838" flipV="1">
              <a:off x="681" y="28"/>
              <a:ext cx="39"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9" name="AutoShape 355"/>
            <p:cNvSpPr>
              <a:spLocks noChangeArrowheads="1"/>
            </p:cNvSpPr>
            <p:nvPr/>
          </p:nvSpPr>
          <p:spPr bwMode="gray">
            <a:xfrm rot="-771162">
              <a:off x="762" y="-44"/>
              <a:ext cx="110" cy="99"/>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0" name="AutoShape 356"/>
            <p:cNvSpPr>
              <a:spLocks noChangeArrowheads="1"/>
            </p:cNvSpPr>
            <p:nvPr/>
          </p:nvSpPr>
          <p:spPr bwMode="gray">
            <a:xfrm rot="-771162">
              <a:off x="649" y="-34"/>
              <a:ext cx="59" cy="53"/>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1" name="AutoShape 357"/>
            <p:cNvSpPr>
              <a:spLocks noChangeArrowheads="1"/>
            </p:cNvSpPr>
            <p:nvPr/>
          </p:nvSpPr>
          <p:spPr bwMode="gray">
            <a:xfrm rot="20828838" flipV="1">
              <a:off x="657" y="145"/>
              <a:ext cx="39" cy="35"/>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2" name="AutoShape 358"/>
            <p:cNvSpPr>
              <a:spLocks noChangeArrowheads="1"/>
            </p:cNvSpPr>
            <p:nvPr/>
          </p:nvSpPr>
          <p:spPr bwMode="gray">
            <a:xfrm rot="-771162">
              <a:off x="335" y="131"/>
              <a:ext cx="60" cy="53"/>
            </a:xfrm>
            <a:prstGeom prst="roundRect">
              <a:avLst>
                <a:gd name="adj" fmla="val 16667"/>
              </a:avLst>
            </a:prstGeom>
            <a:solidFill>
              <a:schemeClr val="hlink">
                <a:alpha val="2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3" name="AutoShape 359"/>
            <p:cNvSpPr>
              <a:spLocks noChangeArrowheads="1"/>
            </p:cNvSpPr>
            <p:nvPr/>
          </p:nvSpPr>
          <p:spPr bwMode="gray">
            <a:xfrm rot="-771162">
              <a:off x="433" y="361"/>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4" name="AutoShape 360"/>
            <p:cNvSpPr>
              <a:spLocks noChangeArrowheads="1"/>
            </p:cNvSpPr>
            <p:nvPr/>
          </p:nvSpPr>
          <p:spPr bwMode="gray">
            <a:xfrm rot="-771162">
              <a:off x="328" y="398"/>
              <a:ext cx="60" cy="54"/>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5" name="AutoShape 361"/>
            <p:cNvSpPr>
              <a:spLocks noChangeArrowheads="1"/>
            </p:cNvSpPr>
            <p:nvPr/>
          </p:nvSpPr>
          <p:spPr bwMode="gray">
            <a:xfrm rot="-771162">
              <a:off x="372" y="276"/>
              <a:ext cx="88" cy="78"/>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6" name="AutoShape 362"/>
            <p:cNvSpPr>
              <a:spLocks noChangeArrowheads="1"/>
            </p:cNvSpPr>
            <p:nvPr/>
          </p:nvSpPr>
          <p:spPr bwMode="gray">
            <a:xfrm rot="-771162">
              <a:off x="564" y="336"/>
              <a:ext cx="60" cy="5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7" name="AutoShape 363"/>
            <p:cNvSpPr>
              <a:spLocks noChangeArrowheads="1"/>
            </p:cNvSpPr>
            <p:nvPr/>
          </p:nvSpPr>
          <p:spPr bwMode="gray">
            <a:xfrm rot="-771162">
              <a:off x="598" y="36"/>
              <a:ext cx="108" cy="95"/>
            </a:xfrm>
            <a:prstGeom prst="roundRect">
              <a:avLst>
                <a:gd name="adj" fmla="val 16667"/>
              </a:avLst>
            </a:prstGeom>
            <a:solidFill>
              <a:schemeClr va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8" name="AutoShape 364"/>
            <p:cNvSpPr>
              <a:spLocks noChangeArrowheads="1"/>
            </p:cNvSpPr>
            <p:nvPr/>
          </p:nvSpPr>
          <p:spPr bwMode="gray">
            <a:xfrm rot="-771162">
              <a:off x="159" y="589"/>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9" name="AutoShape 365"/>
            <p:cNvSpPr>
              <a:spLocks noChangeArrowheads="1"/>
            </p:cNvSpPr>
            <p:nvPr/>
          </p:nvSpPr>
          <p:spPr bwMode="gray">
            <a:xfrm rot="-771162">
              <a:off x="546" y="202"/>
              <a:ext cx="108" cy="96"/>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0" name="AutoShape 366"/>
            <p:cNvSpPr>
              <a:spLocks noChangeArrowheads="1"/>
            </p:cNvSpPr>
            <p:nvPr/>
          </p:nvSpPr>
          <p:spPr bwMode="gray">
            <a:xfrm rot="-771162">
              <a:off x="290" y="560"/>
              <a:ext cx="63" cy="56"/>
            </a:xfrm>
            <a:prstGeom prst="roundRect">
              <a:avLst>
                <a:gd name="adj" fmla="val 16667"/>
              </a:avLst>
            </a:prstGeom>
            <a:solidFill>
              <a:schemeClr val="hlink">
                <a:alpha val="2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1" name="AutoShape 367"/>
            <p:cNvSpPr>
              <a:spLocks noChangeArrowheads="1"/>
            </p:cNvSpPr>
            <p:nvPr/>
          </p:nvSpPr>
          <p:spPr bwMode="gray">
            <a:xfrm rot="-771162">
              <a:off x="757" y="61"/>
              <a:ext cx="60" cy="53"/>
            </a:xfrm>
            <a:prstGeom prst="roundRect">
              <a:avLst>
                <a:gd name="adj" fmla="val 16667"/>
              </a:avLst>
            </a:prstGeom>
            <a:solidFill>
              <a:schemeClr val="hlink">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2" name="AutoShape 368"/>
            <p:cNvSpPr>
              <a:spLocks noChangeArrowheads="1"/>
            </p:cNvSpPr>
            <p:nvPr/>
          </p:nvSpPr>
          <p:spPr bwMode="gray">
            <a:xfrm rot="20828838" flipV="1">
              <a:off x="548" y="163"/>
              <a:ext cx="38" cy="35"/>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3" name="AutoShape 369"/>
            <p:cNvSpPr>
              <a:spLocks noChangeArrowheads="1"/>
            </p:cNvSpPr>
            <p:nvPr/>
          </p:nvSpPr>
          <p:spPr bwMode="gray">
            <a:xfrm rot="-771162">
              <a:off x="477" y="260"/>
              <a:ext cx="60" cy="54"/>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4" name="AutoShape 370"/>
            <p:cNvSpPr>
              <a:spLocks noChangeArrowheads="1"/>
            </p:cNvSpPr>
            <p:nvPr/>
          </p:nvSpPr>
          <p:spPr bwMode="gray">
            <a:xfrm rot="-771162">
              <a:off x="160" y="724"/>
              <a:ext cx="88" cy="78"/>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5" name="AutoShape 371"/>
            <p:cNvSpPr>
              <a:spLocks noChangeArrowheads="1"/>
            </p:cNvSpPr>
            <p:nvPr/>
          </p:nvSpPr>
          <p:spPr bwMode="gray">
            <a:xfrm rot="20828838" flipV="1">
              <a:off x="2" y="795"/>
              <a:ext cx="65" cy="57"/>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6" name="AutoShape 372"/>
            <p:cNvSpPr>
              <a:spLocks noChangeArrowheads="1"/>
            </p:cNvSpPr>
            <p:nvPr/>
          </p:nvSpPr>
          <p:spPr bwMode="gray">
            <a:xfrm rot="-771162">
              <a:off x="329" y="471"/>
              <a:ext cx="111" cy="98"/>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7" name="AutoShape 373"/>
            <p:cNvSpPr>
              <a:spLocks noChangeArrowheads="1"/>
            </p:cNvSpPr>
            <p:nvPr/>
          </p:nvSpPr>
          <p:spPr bwMode="gray">
            <a:xfrm rot="-771162">
              <a:off x="14" y="984"/>
              <a:ext cx="60" cy="53"/>
            </a:xfrm>
            <a:prstGeom prst="roundRect">
              <a:avLst>
                <a:gd name="adj" fmla="val 16667"/>
              </a:avLst>
            </a:prstGeom>
            <a:solidFill>
              <a:schemeClr va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8" name="AutoShape 374"/>
            <p:cNvSpPr>
              <a:spLocks noChangeArrowheads="1"/>
            </p:cNvSpPr>
            <p:nvPr/>
          </p:nvSpPr>
          <p:spPr bwMode="gray">
            <a:xfrm rot="20828838" flipV="1">
              <a:off x="21" y="585"/>
              <a:ext cx="38" cy="34"/>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369" name="Group 375"/>
          <p:cNvGrpSpPr/>
          <p:nvPr userDrawn="1"/>
        </p:nvGrpSpPr>
        <p:grpSpPr bwMode="auto">
          <a:xfrm>
            <a:off x="7924800" y="5291138"/>
            <a:ext cx="1271588" cy="1708150"/>
            <a:chOff x="4992" y="3333"/>
            <a:chExt cx="801" cy="1076"/>
          </a:xfrm>
        </p:grpSpPr>
        <p:sp>
          <p:nvSpPr>
            <p:cNvPr id="370" name="AutoShape 376"/>
            <p:cNvSpPr>
              <a:spLocks noChangeArrowheads="1"/>
            </p:cNvSpPr>
            <p:nvPr/>
          </p:nvSpPr>
          <p:spPr bwMode="gray">
            <a:xfrm rot="6957810" flipH="1">
              <a:off x="5394" y="4138"/>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1" name="AutoShape 377"/>
            <p:cNvSpPr>
              <a:spLocks noChangeArrowheads="1"/>
            </p:cNvSpPr>
            <p:nvPr/>
          </p:nvSpPr>
          <p:spPr bwMode="gray">
            <a:xfrm rot="6957810" flipH="1">
              <a:off x="5598" y="4042"/>
              <a:ext cx="56" cy="56"/>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2" name="AutoShape 378"/>
            <p:cNvSpPr>
              <a:spLocks noChangeArrowheads="1"/>
            </p:cNvSpPr>
            <p:nvPr/>
          </p:nvSpPr>
          <p:spPr bwMode="gray">
            <a:xfrm rot="6957810" flipH="1" flipV="1">
              <a:off x="5516" y="4106"/>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3" name="AutoShape 379"/>
            <p:cNvSpPr>
              <a:spLocks noChangeArrowheads="1"/>
            </p:cNvSpPr>
            <p:nvPr/>
          </p:nvSpPr>
          <p:spPr bwMode="gray">
            <a:xfrm rot="6957810" flipH="1">
              <a:off x="5253" y="4284"/>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4" name="AutoShape 380"/>
            <p:cNvSpPr>
              <a:spLocks noChangeArrowheads="1"/>
            </p:cNvSpPr>
            <p:nvPr/>
          </p:nvSpPr>
          <p:spPr bwMode="gray">
            <a:xfrm rot="6957810" flipH="1" flipV="1">
              <a:off x="5101" y="4316"/>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5" name="AutoShape 381"/>
            <p:cNvSpPr>
              <a:spLocks noChangeArrowheads="1"/>
            </p:cNvSpPr>
            <p:nvPr/>
          </p:nvSpPr>
          <p:spPr bwMode="gray">
            <a:xfrm rot="6957810" flipH="1">
              <a:off x="5273" y="4229"/>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6" name="AutoShape 382"/>
            <p:cNvSpPr>
              <a:spLocks noChangeArrowheads="1"/>
            </p:cNvSpPr>
            <p:nvPr/>
          </p:nvSpPr>
          <p:spPr bwMode="gray">
            <a:xfrm rot="6957810" flipH="1">
              <a:off x="5317" y="4218"/>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7" name="AutoShape 383"/>
            <p:cNvSpPr>
              <a:spLocks noChangeArrowheads="1"/>
            </p:cNvSpPr>
            <p:nvPr/>
          </p:nvSpPr>
          <p:spPr bwMode="gray">
            <a:xfrm rot="6957810" flipH="1">
              <a:off x="5156" y="4261"/>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8" name="AutoShape 384"/>
            <p:cNvSpPr>
              <a:spLocks noChangeArrowheads="1"/>
            </p:cNvSpPr>
            <p:nvPr/>
          </p:nvSpPr>
          <p:spPr bwMode="gray">
            <a:xfrm rot="6957810" flipH="1">
              <a:off x="5212" y="4186"/>
              <a:ext cx="63"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9" name="AutoShape 385"/>
            <p:cNvSpPr>
              <a:spLocks noChangeArrowheads="1"/>
            </p:cNvSpPr>
            <p:nvPr/>
          </p:nvSpPr>
          <p:spPr bwMode="gray">
            <a:xfrm rot="6957810" flipH="1" flipV="1">
              <a:off x="5407" y="4275"/>
              <a:ext cx="52" cy="52"/>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0" name="AutoShape 386"/>
            <p:cNvSpPr>
              <a:spLocks noChangeArrowheads="1"/>
            </p:cNvSpPr>
            <p:nvPr/>
          </p:nvSpPr>
          <p:spPr bwMode="gray">
            <a:xfrm rot="6957810" flipH="1">
              <a:off x="5338" y="4140"/>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1" name="AutoShape 387"/>
            <p:cNvSpPr>
              <a:spLocks noChangeArrowheads="1"/>
            </p:cNvSpPr>
            <p:nvPr/>
          </p:nvSpPr>
          <p:spPr bwMode="gray">
            <a:xfrm rot="6957810" flipH="1">
              <a:off x="5251" y="4122"/>
              <a:ext cx="79" cy="79"/>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2" name="AutoShape 388"/>
            <p:cNvSpPr>
              <a:spLocks noChangeArrowheads="1"/>
            </p:cNvSpPr>
            <p:nvPr/>
          </p:nvSpPr>
          <p:spPr bwMode="gray">
            <a:xfrm rot="6957810" flipH="1" flipV="1">
              <a:off x="5357" y="4080"/>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3" name="AutoShape 389"/>
            <p:cNvSpPr>
              <a:spLocks noChangeArrowheads="1"/>
            </p:cNvSpPr>
            <p:nvPr/>
          </p:nvSpPr>
          <p:spPr bwMode="gray">
            <a:xfrm rot="6957810" flipH="1">
              <a:off x="5516" y="3958"/>
              <a:ext cx="63"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4" name="AutoShape 390"/>
            <p:cNvSpPr>
              <a:spLocks noChangeArrowheads="1"/>
            </p:cNvSpPr>
            <p:nvPr/>
          </p:nvSpPr>
          <p:spPr bwMode="gray">
            <a:xfrm rot="6957810" flipH="1">
              <a:off x="5510" y="4205"/>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5" name="AutoShape 391"/>
            <p:cNvSpPr>
              <a:spLocks noChangeArrowheads="1"/>
            </p:cNvSpPr>
            <p:nvPr/>
          </p:nvSpPr>
          <p:spPr bwMode="gray">
            <a:xfrm rot="6957810" flipH="1">
              <a:off x="5263" y="4069"/>
              <a:ext cx="78" cy="79"/>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6" name="AutoShape 392"/>
            <p:cNvSpPr>
              <a:spLocks noChangeArrowheads="1"/>
            </p:cNvSpPr>
            <p:nvPr/>
          </p:nvSpPr>
          <p:spPr bwMode="gray">
            <a:xfrm rot="6957810" flipH="1">
              <a:off x="5368" y="4002"/>
              <a:ext cx="81" cy="80"/>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7" name="AutoShape 393"/>
            <p:cNvSpPr>
              <a:spLocks noChangeArrowheads="1"/>
            </p:cNvSpPr>
            <p:nvPr/>
          </p:nvSpPr>
          <p:spPr bwMode="gray">
            <a:xfrm rot="6957810" flipH="1">
              <a:off x="5647" y="3927"/>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8" name="AutoShape 394"/>
            <p:cNvSpPr>
              <a:spLocks noChangeArrowheads="1"/>
            </p:cNvSpPr>
            <p:nvPr/>
          </p:nvSpPr>
          <p:spPr bwMode="gray">
            <a:xfrm rot="6957810" flipH="1">
              <a:off x="5472" y="3898"/>
              <a:ext cx="78" cy="79"/>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9" name="AutoShape 395"/>
            <p:cNvSpPr>
              <a:spLocks noChangeArrowheads="1"/>
            </p:cNvSpPr>
            <p:nvPr/>
          </p:nvSpPr>
          <p:spPr bwMode="gray">
            <a:xfrm rot="6957810" flipH="1">
              <a:off x="5473" y="4026"/>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0" name="AutoShape 396"/>
            <p:cNvSpPr>
              <a:spLocks noChangeArrowheads="1"/>
            </p:cNvSpPr>
            <p:nvPr/>
          </p:nvSpPr>
          <p:spPr bwMode="gray">
            <a:xfrm rot="6957810" flipH="1" flipV="1">
              <a:off x="5595" y="3991"/>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1" name="AutoShape 397"/>
            <p:cNvSpPr>
              <a:spLocks noChangeArrowheads="1"/>
            </p:cNvSpPr>
            <p:nvPr/>
          </p:nvSpPr>
          <p:spPr bwMode="gray">
            <a:xfrm rot="6957810" flipH="1">
              <a:off x="5688" y="3600"/>
              <a:ext cx="44" cy="43"/>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2" name="AutoShape 398"/>
            <p:cNvSpPr>
              <a:spLocks noChangeArrowheads="1"/>
            </p:cNvSpPr>
            <p:nvPr/>
          </p:nvSpPr>
          <p:spPr bwMode="gray">
            <a:xfrm rot="6957810" flipH="1">
              <a:off x="5644" y="3627"/>
              <a:ext cx="78" cy="78"/>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3" name="AutoShape 399"/>
            <p:cNvSpPr>
              <a:spLocks noChangeArrowheads="1"/>
            </p:cNvSpPr>
            <p:nvPr/>
          </p:nvSpPr>
          <p:spPr bwMode="gray">
            <a:xfrm rot="6957810" flipH="1" flipV="1">
              <a:off x="5592" y="3952"/>
              <a:ext cx="28" cy="28"/>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4" name="AutoShape 400"/>
            <p:cNvSpPr>
              <a:spLocks noChangeArrowheads="1"/>
            </p:cNvSpPr>
            <p:nvPr/>
          </p:nvSpPr>
          <p:spPr bwMode="gray">
            <a:xfrm rot="6957810" flipH="1" flipV="1">
              <a:off x="5697" y="3422"/>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5" name="AutoShape 401"/>
            <p:cNvSpPr>
              <a:spLocks noChangeArrowheads="1"/>
            </p:cNvSpPr>
            <p:nvPr/>
          </p:nvSpPr>
          <p:spPr bwMode="gray">
            <a:xfrm rot="6957810" flipH="1">
              <a:off x="5408" y="3958"/>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6" name="AutoShape 402"/>
            <p:cNvSpPr>
              <a:spLocks noChangeArrowheads="1"/>
            </p:cNvSpPr>
            <p:nvPr/>
          </p:nvSpPr>
          <p:spPr bwMode="gray">
            <a:xfrm rot="6957810" flipH="1" flipV="1">
              <a:off x="5405" y="3918"/>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7" name="AutoShape 403"/>
            <p:cNvSpPr>
              <a:spLocks noChangeArrowheads="1"/>
            </p:cNvSpPr>
            <p:nvPr/>
          </p:nvSpPr>
          <p:spPr bwMode="gray">
            <a:xfrm rot="6957810" flipH="1">
              <a:off x="5593" y="3822"/>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8" name="AutoShape 404"/>
            <p:cNvSpPr>
              <a:spLocks noChangeArrowheads="1"/>
            </p:cNvSpPr>
            <p:nvPr/>
          </p:nvSpPr>
          <p:spPr bwMode="gray">
            <a:xfrm rot="6957810" flipH="1">
              <a:off x="5691" y="3818"/>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9" name="AutoShape 405"/>
            <p:cNvSpPr>
              <a:spLocks noChangeArrowheads="1"/>
            </p:cNvSpPr>
            <p:nvPr/>
          </p:nvSpPr>
          <p:spPr bwMode="gray">
            <a:xfrm rot="6957810" flipH="1" flipV="1">
              <a:off x="5646" y="3780"/>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0" name="AutoShape 406"/>
            <p:cNvSpPr>
              <a:spLocks noChangeArrowheads="1"/>
            </p:cNvSpPr>
            <p:nvPr/>
          </p:nvSpPr>
          <p:spPr bwMode="gray">
            <a:xfrm rot="6957810" flipH="1">
              <a:off x="5398" y="3846"/>
              <a:ext cx="43"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1" name="AutoShape 407"/>
            <p:cNvSpPr>
              <a:spLocks noChangeArrowheads="1"/>
            </p:cNvSpPr>
            <p:nvPr/>
          </p:nvSpPr>
          <p:spPr bwMode="gray">
            <a:xfrm rot="6957810" flipH="1">
              <a:off x="5440" y="3836"/>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2" name="AutoShape 408"/>
            <p:cNvSpPr>
              <a:spLocks noChangeArrowheads="1"/>
            </p:cNvSpPr>
            <p:nvPr/>
          </p:nvSpPr>
          <p:spPr bwMode="gray">
            <a:xfrm rot="6957810" flipH="1">
              <a:off x="5336" y="3804"/>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3" name="AutoShape 409"/>
            <p:cNvSpPr>
              <a:spLocks noChangeArrowheads="1"/>
            </p:cNvSpPr>
            <p:nvPr/>
          </p:nvSpPr>
          <p:spPr bwMode="gray">
            <a:xfrm rot="6957810" flipH="1" flipV="1">
              <a:off x="5546" y="3893"/>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4" name="AutoShape 410"/>
            <p:cNvSpPr>
              <a:spLocks noChangeArrowheads="1"/>
            </p:cNvSpPr>
            <p:nvPr/>
          </p:nvSpPr>
          <p:spPr bwMode="gray">
            <a:xfrm rot="6957810" flipH="1">
              <a:off x="5568" y="3470"/>
              <a:ext cx="43"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5" name="AutoShape 411"/>
            <p:cNvSpPr>
              <a:spLocks noChangeArrowheads="1"/>
            </p:cNvSpPr>
            <p:nvPr/>
          </p:nvSpPr>
          <p:spPr bwMode="gray">
            <a:xfrm rot="6957810" flipH="1">
              <a:off x="5323" y="4330"/>
              <a:ext cx="79" cy="78"/>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6" name="AutoShape 412"/>
            <p:cNvSpPr>
              <a:spLocks noChangeArrowheads="1"/>
            </p:cNvSpPr>
            <p:nvPr/>
          </p:nvSpPr>
          <p:spPr bwMode="gray">
            <a:xfrm rot="6957810" flipH="1" flipV="1">
              <a:off x="5476" y="4263"/>
              <a:ext cx="28" cy="28"/>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7" name="AutoShape 413"/>
            <p:cNvSpPr>
              <a:spLocks noChangeArrowheads="1"/>
            </p:cNvSpPr>
            <p:nvPr/>
          </p:nvSpPr>
          <p:spPr bwMode="gray">
            <a:xfrm rot="6957810" flipH="1">
              <a:off x="5517" y="3784"/>
              <a:ext cx="63"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8" name="AutoShape 414"/>
            <p:cNvSpPr>
              <a:spLocks noChangeArrowheads="1"/>
            </p:cNvSpPr>
            <p:nvPr/>
          </p:nvSpPr>
          <p:spPr bwMode="gray">
            <a:xfrm rot="6957810" flipH="1">
              <a:off x="5704" y="3764"/>
              <a:ext cx="43"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9" name="AutoShape 415"/>
            <p:cNvSpPr>
              <a:spLocks noChangeArrowheads="1"/>
            </p:cNvSpPr>
            <p:nvPr/>
          </p:nvSpPr>
          <p:spPr bwMode="gray">
            <a:xfrm rot="6957810" flipH="1">
              <a:off x="5520" y="3690"/>
              <a:ext cx="78" cy="78"/>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0" name="AutoShape 416"/>
            <p:cNvSpPr>
              <a:spLocks noChangeArrowheads="1"/>
            </p:cNvSpPr>
            <p:nvPr/>
          </p:nvSpPr>
          <p:spPr bwMode="gray">
            <a:xfrm rot="6957810" flipH="1">
              <a:off x="5690" y="3491"/>
              <a:ext cx="80"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1" name="AutoShape 417"/>
            <p:cNvSpPr>
              <a:spLocks noChangeArrowheads="1"/>
            </p:cNvSpPr>
            <p:nvPr/>
          </p:nvSpPr>
          <p:spPr bwMode="gray">
            <a:xfrm rot="6957810" flipH="1">
              <a:off x="5575" y="3606"/>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2" name="AutoShape 418"/>
            <p:cNvSpPr>
              <a:spLocks noChangeArrowheads="1"/>
            </p:cNvSpPr>
            <p:nvPr/>
          </p:nvSpPr>
          <p:spPr bwMode="gray">
            <a:xfrm rot="6957810" flipH="1" flipV="1">
              <a:off x="5440" y="4228"/>
              <a:ext cx="33" cy="33"/>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3" name="AutoShape 419"/>
            <p:cNvSpPr>
              <a:spLocks noChangeArrowheads="1"/>
            </p:cNvSpPr>
            <p:nvPr/>
          </p:nvSpPr>
          <p:spPr bwMode="gray">
            <a:xfrm rot="6957810" flipH="1">
              <a:off x="5636" y="3687"/>
              <a:ext cx="65" cy="65"/>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4" name="AutoShape 420"/>
            <p:cNvSpPr>
              <a:spLocks noChangeArrowheads="1"/>
            </p:cNvSpPr>
            <p:nvPr/>
          </p:nvSpPr>
          <p:spPr bwMode="gray">
            <a:xfrm rot="6957810" flipH="1">
              <a:off x="5466" y="4138"/>
              <a:ext cx="43" cy="44"/>
            </a:xfrm>
            <a:prstGeom prst="roundRect">
              <a:avLst>
                <a:gd name="adj" fmla="val 16667"/>
              </a:avLst>
            </a:prstGeom>
            <a:solidFill>
              <a:schemeClr val="accent2">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5" name="AutoShape 421"/>
            <p:cNvSpPr>
              <a:spLocks noChangeArrowheads="1"/>
            </p:cNvSpPr>
            <p:nvPr/>
          </p:nvSpPr>
          <p:spPr bwMode="gray">
            <a:xfrm rot="6957810" flipH="1" flipV="1">
              <a:off x="5527" y="4143"/>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6" name="AutoShape 422"/>
            <p:cNvSpPr>
              <a:spLocks noChangeArrowheads="1"/>
            </p:cNvSpPr>
            <p:nvPr/>
          </p:nvSpPr>
          <p:spPr bwMode="gray">
            <a:xfrm rot="6957810" flipH="1">
              <a:off x="4992" y="4217"/>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7" name="AutoShape 423"/>
            <p:cNvSpPr>
              <a:spLocks noChangeArrowheads="1"/>
            </p:cNvSpPr>
            <p:nvPr/>
          </p:nvSpPr>
          <p:spPr bwMode="gray">
            <a:xfrm rot="6957810" flipH="1">
              <a:off x="5076" y="4204"/>
              <a:ext cx="64" cy="64"/>
            </a:xfrm>
            <a:prstGeom prst="roundRect">
              <a:avLst>
                <a:gd name="adj" fmla="val 16667"/>
              </a:avLst>
            </a:prstGeom>
            <a:solidFill>
              <a:schemeClr val="accent2"/>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8" name="AutoShape 424"/>
            <p:cNvSpPr>
              <a:spLocks noChangeArrowheads="1"/>
            </p:cNvSpPr>
            <p:nvPr/>
          </p:nvSpPr>
          <p:spPr bwMode="gray">
            <a:xfrm rot="6957810" flipH="1" flipV="1">
              <a:off x="5022" y="4310"/>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9" name="AutoShape 425"/>
            <p:cNvSpPr>
              <a:spLocks noChangeArrowheads="1"/>
            </p:cNvSpPr>
            <p:nvPr/>
          </p:nvSpPr>
          <p:spPr bwMode="gray">
            <a:xfrm rot="6818896" flipH="1">
              <a:off x="5641" y="3502"/>
              <a:ext cx="43" cy="43"/>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0" name="AutoShape 426"/>
            <p:cNvSpPr>
              <a:spLocks noChangeArrowheads="1"/>
            </p:cNvSpPr>
            <p:nvPr/>
          </p:nvSpPr>
          <p:spPr bwMode="gray">
            <a:xfrm rot="6818896" flipH="1">
              <a:off x="5533" y="4046"/>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1" name="AutoShape 427"/>
            <p:cNvSpPr>
              <a:spLocks noChangeArrowheads="1"/>
            </p:cNvSpPr>
            <p:nvPr/>
          </p:nvSpPr>
          <p:spPr bwMode="gray">
            <a:xfrm rot="6818896" flipH="1" flipV="1">
              <a:off x="5765" y="3333"/>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2" name="AutoShape 428"/>
            <p:cNvSpPr>
              <a:spLocks noChangeArrowheads="1"/>
            </p:cNvSpPr>
            <p:nvPr/>
          </p:nvSpPr>
          <p:spPr bwMode="gray">
            <a:xfrm rot="6957810" flipH="1">
              <a:off x="5574" y="4172"/>
              <a:ext cx="44" cy="44"/>
            </a:xfrm>
            <a:prstGeom prst="roundRect">
              <a:avLst>
                <a:gd name="adj" fmla="val 16667"/>
              </a:avLst>
            </a:prstGeom>
            <a:solidFill>
              <a:schemeClr val="accent2">
                <a:alpha val="14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3" name="AutoShape 429"/>
            <p:cNvSpPr>
              <a:spLocks noChangeArrowheads="1"/>
            </p:cNvSpPr>
            <p:nvPr/>
          </p:nvSpPr>
          <p:spPr bwMode="gray">
            <a:xfrm rot="6957810" flipH="1">
              <a:off x="5523" y="4261"/>
              <a:ext cx="85" cy="45"/>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4" name="AutoShape 430"/>
            <p:cNvSpPr>
              <a:spLocks noChangeArrowheads="1"/>
            </p:cNvSpPr>
            <p:nvPr/>
          </p:nvSpPr>
          <p:spPr bwMode="gray">
            <a:xfrm rot="6818896" flipH="1" flipV="1">
              <a:off x="5541" y="4115"/>
              <a:ext cx="28" cy="28"/>
            </a:xfrm>
            <a:prstGeom prst="roundRect">
              <a:avLst>
                <a:gd name="adj" fmla="val 16667"/>
              </a:avLst>
            </a:prstGeom>
            <a:solidFill>
              <a:schemeClr val="accent2">
                <a:alpha val="9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5" name="AutoShape 431"/>
            <p:cNvSpPr>
              <a:spLocks noChangeArrowheads="1"/>
            </p:cNvSpPr>
            <p:nvPr/>
          </p:nvSpPr>
          <p:spPr bwMode="gray">
            <a:xfrm rot="6818896" flipH="1">
              <a:off x="5564" y="4083"/>
              <a:ext cx="44" cy="44"/>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6" name="AutoShape 432"/>
            <p:cNvSpPr>
              <a:spLocks noChangeArrowheads="1"/>
            </p:cNvSpPr>
            <p:nvPr/>
          </p:nvSpPr>
          <p:spPr bwMode="gray">
            <a:xfrm rot="6818896" flipH="1" flipV="1">
              <a:off x="5615" y="4148"/>
              <a:ext cx="28" cy="28"/>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427" name="Group 433"/>
          <p:cNvGrpSpPr/>
          <p:nvPr userDrawn="1"/>
        </p:nvGrpSpPr>
        <p:grpSpPr bwMode="auto">
          <a:xfrm>
            <a:off x="-7938" y="-79375"/>
            <a:ext cx="655638" cy="1143000"/>
            <a:chOff x="-5" y="-50"/>
            <a:chExt cx="413" cy="720"/>
          </a:xfrm>
        </p:grpSpPr>
        <p:sp>
          <p:nvSpPr>
            <p:cNvPr id="428" name="AutoShape 434"/>
            <p:cNvSpPr>
              <a:spLocks noChangeArrowheads="1"/>
            </p:cNvSpPr>
            <p:nvPr/>
          </p:nvSpPr>
          <p:spPr bwMode="gray">
            <a:xfrm rot="-980684">
              <a:off x="41" y="597"/>
              <a:ext cx="77" cy="73"/>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9" name="AutoShape 435"/>
            <p:cNvSpPr>
              <a:spLocks noChangeArrowheads="1"/>
            </p:cNvSpPr>
            <p:nvPr/>
          </p:nvSpPr>
          <p:spPr bwMode="gray">
            <a:xfrm rot="-980684">
              <a:off x="103" y="401"/>
              <a:ext cx="96" cy="90"/>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0" name="AutoShape 436"/>
            <p:cNvSpPr>
              <a:spLocks noChangeArrowheads="1"/>
            </p:cNvSpPr>
            <p:nvPr/>
          </p:nvSpPr>
          <p:spPr bwMode="gray">
            <a:xfrm rot="-980684">
              <a:off x="-5" y="388"/>
              <a:ext cx="75" cy="72"/>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1" name="AutoShape 437"/>
            <p:cNvSpPr>
              <a:spLocks noChangeArrowheads="1"/>
            </p:cNvSpPr>
            <p:nvPr/>
          </p:nvSpPr>
          <p:spPr bwMode="gray">
            <a:xfrm rot="20619316" flipV="1">
              <a:off x="26" y="542"/>
              <a:ext cx="33"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2" name="AutoShape 438"/>
            <p:cNvSpPr>
              <a:spLocks noChangeArrowheads="1"/>
            </p:cNvSpPr>
            <p:nvPr/>
          </p:nvSpPr>
          <p:spPr bwMode="gray">
            <a:xfrm rot="-980684">
              <a:off x="152" y="315"/>
              <a:ext cx="51" cy="49"/>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3" name="AutoShape 439"/>
            <p:cNvSpPr>
              <a:spLocks noChangeArrowheads="1"/>
            </p:cNvSpPr>
            <p:nvPr/>
          </p:nvSpPr>
          <p:spPr bwMode="gray">
            <a:xfrm rot="-980684">
              <a:off x="32" y="282"/>
              <a:ext cx="93" cy="88"/>
            </a:xfrm>
            <a:prstGeom prst="roundRect">
              <a:avLst>
                <a:gd name="adj" fmla="val 16667"/>
              </a:avLst>
            </a:prstGeom>
            <a:solidFill>
              <a:schemeClr val="folHlink">
                <a:alpha val="7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4" name="AutoShape 440"/>
            <p:cNvSpPr>
              <a:spLocks noChangeArrowheads="1"/>
            </p:cNvSpPr>
            <p:nvPr/>
          </p:nvSpPr>
          <p:spPr bwMode="gray">
            <a:xfrm rot="-980684">
              <a:off x="150" y="241"/>
              <a:ext cx="77" cy="73"/>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5" name="AutoShape 441"/>
            <p:cNvSpPr>
              <a:spLocks noChangeArrowheads="1"/>
            </p:cNvSpPr>
            <p:nvPr/>
          </p:nvSpPr>
          <p:spPr bwMode="gray">
            <a:xfrm rot="-980684">
              <a:off x="157" y="110"/>
              <a:ext cx="95" cy="90"/>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6" name="AutoShape 442"/>
            <p:cNvSpPr>
              <a:spLocks noChangeArrowheads="1"/>
            </p:cNvSpPr>
            <p:nvPr/>
          </p:nvSpPr>
          <p:spPr bwMode="gray">
            <a:xfrm rot="20619316" flipV="1">
              <a:off x="281" y="226"/>
              <a:ext cx="33" cy="31"/>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7" name="AutoShape 443"/>
            <p:cNvSpPr>
              <a:spLocks noChangeArrowheads="1"/>
            </p:cNvSpPr>
            <p:nvPr/>
          </p:nvSpPr>
          <p:spPr bwMode="gray">
            <a:xfrm rot="-980684">
              <a:off x="303" y="15"/>
              <a:ext cx="92" cy="88"/>
            </a:xfrm>
            <a:prstGeom prst="roundRect">
              <a:avLst>
                <a:gd name="adj" fmla="val 16667"/>
              </a:avLst>
            </a:prstGeom>
            <a:solidFill>
              <a:schemeClr val="fo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8" name="AutoShape 444"/>
            <p:cNvSpPr>
              <a:spLocks noChangeArrowheads="1"/>
            </p:cNvSpPr>
            <p:nvPr/>
          </p:nvSpPr>
          <p:spPr bwMode="gray">
            <a:xfrm rot="20619316" flipV="1">
              <a:off x="360" y="266"/>
              <a:ext cx="33"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9" name="AutoShape 445"/>
            <p:cNvSpPr>
              <a:spLocks noChangeArrowheads="1"/>
            </p:cNvSpPr>
            <p:nvPr/>
          </p:nvSpPr>
          <p:spPr bwMode="gray">
            <a:xfrm rot="-980684">
              <a:off x="108" y="171"/>
              <a:ext cx="52"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0" name="AutoShape 446"/>
            <p:cNvSpPr>
              <a:spLocks noChangeArrowheads="1"/>
            </p:cNvSpPr>
            <p:nvPr/>
          </p:nvSpPr>
          <p:spPr bwMode="gray">
            <a:xfrm rot="-980684">
              <a:off x="356" y="4"/>
              <a:ext cx="52"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1" name="AutoShape 447"/>
            <p:cNvSpPr>
              <a:spLocks noChangeArrowheads="1"/>
            </p:cNvSpPr>
            <p:nvPr/>
          </p:nvSpPr>
          <p:spPr bwMode="gray">
            <a:xfrm rot="-980684">
              <a:off x="10" y="230"/>
              <a:ext cx="52" cy="49"/>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2" name="AutoShape 448"/>
            <p:cNvSpPr>
              <a:spLocks noChangeArrowheads="1"/>
            </p:cNvSpPr>
            <p:nvPr/>
          </p:nvSpPr>
          <p:spPr bwMode="gray">
            <a:xfrm rot="-980684">
              <a:off x="102" y="32"/>
              <a:ext cx="93" cy="88"/>
            </a:xfrm>
            <a:prstGeom prst="roundRect">
              <a:avLst>
                <a:gd name="adj" fmla="val 16667"/>
              </a:avLst>
            </a:prstGeom>
            <a:solidFill>
              <a:schemeClr val="folHlink">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3" name="AutoShape 449"/>
            <p:cNvSpPr>
              <a:spLocks noChangeArrowheads="1"/>
            </p:cNvSpPr>
            <p:nvPr/>
          </p:nvSpPr>
          <p:spPr bwMode="gray">
            <a:xfrm rot="-980684">
              <a:off x="279" y="117"/>
              <a:ext cx="77" cy="73"/>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4" name="AutoShape 450"/>
            <p:cNvSpPr>
              <a:spLocks noChangeArrowheads="1"/>
            </p:cNvSpPr>
            <p:nvPr/>
          </p:nvSpPr>
          <p:spPr bwMode="gray">
            <a:xfrm rot="-980684">
              <a:off x="199" y="-50"/>
              <a:ext cx="95" cy="90"/>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5" name="AutoShape 451"/>
            <p:cNvSpPr>
              <a:spLocks noChangeArrowheads="1"/>
            </p:cNvSpPr>
            <p:nvPr/>
          </p:nvSpPr>
          <p:spPr bwMode="gray">
            <a:xfrm rot="20619316" flipV="1">
              <a:off x="250" y="-8"/>
              <a:ext cx="34"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6" name="AutoShape 452"/>
            <p:cNvSpPr>
              <a:spLocks noChangeArrowheads="1"/>
            </p:cNvSpPr>
            <p:nvPr/>
          </p:nvSpPr>
          <p:spPr bwMode="gray">
            <a:xfrm rot="-980684">
              <a:off x="170" y="45"/>
              <a:ext cx="51"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7" name="AutoShape 453"/>
            <p:cNvSpPr>
              <a:spLocks noChangeArrowheads="1"/>
            </p:cNvSpPr>
            <p:nvPr/>
          </p:nvSpPr>
          <p:spPr bwMode="gray">
            <a:xfrm rot="-614751">
              <a:off x="46" y="452"/>
              <a:ext cx="52" cy="49"/>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8" name="AutoShape 454"/>
            <p:cNvSpPr>
              <a:spLocks noChangeArrowheads="1"/>
            </p:cNvSpPr>
            <p:nvPr/>
          </p:nvSpPr>
          <p:spPr bwMode="gray">
            <a:xfrm rot="20985249" flipV="1">
              <a:off x="72" y="396"/>
              <a:ext cx="34"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9" name="AutoShape 455"/>
            <p:cNvSpPr>
              <a:spLocks noChangeArrowheads="1"/>
            </p:cNvSpPr>
            <p:nvPr/>
          </p:nvSpPr>
          <p:spPr bwMode="gray">
            <a:xfrm rot="-614751">
              <a:off x="46" y="338"/>
              <a:ext cx="52" cy="49"/>
            </a:xfrm>
            <a:prstGeom prst="roundRect">
              <a:avLst>
                <a:gd name="adj" fmla="val 16667"/>
              </a:avLst>
            </a:prstGeom>
            <a:solidFill>
              <a:schemeClr val="folHlink"/>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0" name="AutoShape 456"/>
            <p:cNvSpPr>
              <a:spLocks noChangeArrowheads="1"/>
            </p:cNvSpPr>
            <p:nvPr/>
          </p:nvSpPr>
          <p:spPr bwMode="gray">
            <a:xfrm rot="20985249" flipV="1">
              <a:off x="50" y="138"/>
              <a:ext cx="33" cy="3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451" name="Group 457"/>
          <p:cNvGrpSpPr/>
          <p:nvPr userDrawn="1"/>
        </p:nvGrpSpPr>
        <p:grpSpPr bwMode="auto">
          <a:xfrm>
            <a:off x="7423150" y="4549775"/>
            <a:ext cx="1797050" cy="2378075"/>
            <a:chOff x="4676" y="2866"/>
            <a:chExt cx="1132" cy="1498"/>
          </a:xfrm>
        </p:grpSpPr>
        <p:sp>
          <p:nvSpPr>
            <p:cNvPr id="452" name="AutoShape 458"/>
            <p:cNvSpPr>
              <a:spLocks noChangeArrowheads="1"/>
            </p:cNvSpPr>
            <p:nvPr/>
          </p:nvSpPr>
          <p:spPr bwMode="gray">
            <a:xfrm rot="6757650" flipH="1">
              <a:off x="4790" y="4261"/>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3" name="AutoShape 459"/>
            <p:cNvSpPr>
              <a:spLocks noChangeArrowheads="1"/>
            </p:cNvSpPr>
            <p:nvPr/>
          </p:nvSpPr>
          <p:spPr bwMode="gray">
            <a:xfrm rot="6757650" flipH="1">
              <a:off x="4676" y="4221"/>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4" name="AutoShape 460"/>
            <p:cNvSpPr>
              <a:spLocks noChangeArrowheads="1"/>
            </p:cNvSpPr>
            <p:nvPr/>
          </p:nvSpPr>
          <p:spPr bwMode="gray">
            <a:xfrm rot="-14842350" flipH="1" flipV="1">
              <a:off x="4804" y="429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5" name="AutoShape 461"/>
            <p:cNvSpPr>
              <a:spLocks noChangeArrowheads="1"/>
            </p:cNvSpPr>
            <p:nvPr/>
          </p:nvSpPr>
          <p:spPr bwMode="gray">
            <a:xfrm rot="6757650" flipH="1">
              <a:off x="4863" y="4237"/>
              <a:ext cx="87"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6" name="AutoShape 462"/>
            <p:cNvSpPr>
              <a:spLocks noChangeArrowheads="1"/>
            </p:cNvSpPr>
            <p:nvPr/>
          </p:nvSpPr>
          <p:spPr bwMode="gray">
            <a:xfrm rot="6757650" flipH="1">
              <a:off x="4837" y="4317"/>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7" name="AutoShape 463"/>
            <p:cNvSpPr>
              <a:spLocks noChangeArrowheads="1"/>
            </p:cNvSpPr>
            <p:nvPr/>
          </p:nvSpPr>
          <p:spPr bwMode="gray">
            <a:xfrm rot="6757650" flipH="1">
              <a:off x="4813" y="4134"/>
              <a:ext cx="69" cy="69"/>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8" name="AutoShape 464"/>
            <p:cNvSpPr>
              <a:spLocks noChangeArrowheads="1"/>
            </p:cNvSpPr>
            <p:nvPr/>
          </p:nvSpPr>
          <p:spPr bwMode="gray">
            <a:xfrm rot="6757650" flipH="1">
              <a:off x="4962" y="4085"/>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9" name="AutoShape 465"/>
            <p:cNvSpPr>
              <a:spLocks noChangeArrowheads="1"/>
            </p:cNvSpPr>
            <p:nvPr/>
          </p:nvSpPr>
          <p:spPr bwMode="gray">
            <a:xfrm rot="6757650" flipH="1">
              <a:off x="4920" y="4106"/>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0" name="AutoShape 466"/>
            <p:cNvSpPr>
              <a:spLocks noChangeArrowheads="1"/>
            </p:cNvSpPr>
            <p:nvPr/>
          </p:nvSpPr>
          <p:spPr bwMode="gray">
            <a:xfrm rot="6757650" flipH="1">
              <a:off x="5029" y="4037"/>
              <a:ext cx="70" cy="7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1" name="AutoShape 467"/>
            <p:cNvSpPr>
              <a:spLocks noChangeArrowheads="1"/>
            </p:cNvSpPr>
            <p:nvPr/>
          </p:nvSpPr>
          <p:spPr bwMode="gray">
            <a:xfrm rot="6757650" flipH="1">
              <a:off x="5134" y="3990"/>
              <a:ext cx="87" cy="8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2" name="AutoShape 468"/>
            <p:cNvSpPr>
              <a:spLocks noChangeArrowheads="1"/>
            </p:cNvSpPr>
            <p:nvPr/>
          </p:nvSpPr>
          <p:spPr bwMode="gray">
            <a:xfrm rot="6757650" flipH="1">
              <a:off x="5251" y="3880"/>
              <a:ext cx="69" cy="69"/>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3" name="AutoShape 469"/>
            <p:cNvSpPr>
              <a:spLocks noChangeArrowheads="1"/>
            </p:cNvSpPr>
            <p:nvPr/>
          </p:nvSpPr>
          <p:spPr bwMode="gray">
            <a:xfrm rot="-14842350" flipH="1" flipV="1">
              <a:off x="5090" y="3926"/>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4" name="AutoShape 470"/>
            <p:cNvSpPr>
              <a:spLocks noChangeArrowheads="1"/>
            </p:cNvSpPr>
            <p:nvPr/>
          </p:nvSpPr>
          <p:spPr bwMode="gray">
            <a:xfrm rot="6757650" flipH="1">
              <a:off x="5463" y="3736"/>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5" name="AutoShape 471"/>
            <p:cNvSpPr>
              <a:spLocks noChangeArrowheads="1"/>
            </p:cNvSpPr>
            <p:nvPr/>
          </p:nvSpPr>
          <p:spPr bwMode="gray">
            <a:xfrm rot="6757650" flipH="1">
              <a:off x="5000" y="4139"/>
              <a:ext cx="84" cy="83"/>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6" name="AutoShape 472"/>
            <p:cNvSpPr>
              <a:spLocks noChangeArrowheads="1"/>
            </p:cNvSpPr>
            <p:nvPr/>
          </p:nvSpPr>
          <p:spPr bwMode="gray">
            <a:xfrm rot="6757650" flipH="1">
              <a:off x="5341" y="3886"/>
              <a:ext cx="70" cy="7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7" name="AutoShape 473"/>
            <p:cNvSpPr>
              <a:spLocks noChangeArrowheads="1"/>
            </p:cNvSpPr>
            <p:nvPr/>
          </p:nvSpPr>
          <p:spPr bwMode="gray">
            <a:xfrm rot="6757650" flipH="1">
              <a:off x="5149" y="3863"/>
              <a:ext cx="87"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8" name="AutoShape 474"/>
            <p:cNvSpPr>
              <a:spLocks noChangeArrowheads="1"/>
            </p:cNvSpPr>
            <p:nvPr/>
          </p:nvSpPr>
          <p:spPr bwMode="gray">
            <a:xfrm rot="6757650" flipH="1">
              <a:off x="5201" y="3779"/>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9" name="AutoShape 475"/>
            <p:cNvSpPr>
              <a:spLocks noChangeArrowheads="1"/>
            </p:cNvSpPr>
            <p:nvPr/>
          </p:nvSpPr>
          <p:spPr bwMode="gray">
            <a:xfrm rot="-14842350" flipH="1" flipV="1">
              <a:off x="5432" y="3863"/>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0" name="AutoShape 476"/>
            <p:cNvSpPr>
              <a:spLocks noChangeArrowheads="1"/>
            </p:cNvSpPr>
            <p:nvPr/>
          </p:nvSpPr>
          <p:spPr bwMode="gray">
            <a:xfrm rot="6757650" flipH="1">
              <a:off x="5333" y="3723"/>
              <a:ext cx="47" cy="4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1" name="AutoShape 477"/>
            <p:cNvSpPr>
              <a:spLocks noChangeArrowheads="1"/>
            </p:cNvSpPr>
            <p:nvPr/>
          </p:nvSpPr>
          <p:spPr bwMode="gray">
            <a:xfrm rot="6757650" flipH="1">
              <a:off x="5242" y="3707"/>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2" name="AutoShape 478"/>
            <p:cNvSpPr>
              <a:spLocks noChangeArrowheads="1"/>
            </p:cNvSpPr>
            <p:nvPr/>
          </p:nvSpPr>
          <p:spPr bwMode="gray">
            <a:xfrm rot="-14842350" flipH="1" flipV="1">
              <a:off x="5351" y="3655"/>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3" name="AutoShape 479"/>
            <p:cNvSpPr>
              <a:spLocks noChangeArrowheads="1"/>
            </p:cNvSpPr>
            <p:nvPr/>
          </p:nvSpPr>
          <p:spPr bwMode="gray">
            <a:xfrm rot="6757650" flipH="1">
              <a:off x="5123" y="3943"/>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4" name="AutoShape 480"/>
            <p:cNvSpPr>
              <a:spLocks noChangeArrowheads="1"/>
            </p:cNvSpPr>
            <p:nvPr/>
          </p:nvSpPr>
          <p:spPr bwMode="gray">
            <a:xfrm rot="6757650" flipH="1">
              <a:off x="5395" y="3746"/>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5" name="AutoShape 481"/>
            <p:cNvSpPr>
              <a:spLocks noChangeArrowheads="1"/>
            </p:cNvSpPr>
            <p:nvPr/>
          </p:nvSpPr>
          <p:spPr bwMode="gray">
            <a:xfrm rot="6757650" flipH="1">
              <a:off x="5525" y="3688"/>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6" name="AutoShape 482"/>
            <p:cNvSpPr>
              <a:spLocks noChangeArrowheads="1"/>
            </p:cNvSpPr>
            <p:nvPr/>
          </p:nvSpPr>
          <p:spPr bwMode="gray">
            <a:xfrm rot="6757650" flipH="1">
              <a:off x="5393" y="3644"/>
              <a:ext cx="84" cy="84"/>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7" name="AutoShape 483"/>
            <p:cNvSpPr>
              <a:spLocks noChangeArrowheads="1"/>
            </p:cNvSpPr>
            <p:nvPr/>
          </p:nvSpPr>
          <p:spPr bwMode="gray">
            <a:xfrm rot="-14842350" flipH="1" flipV="1">
              <a:off x="5113" y="4105"/>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8" name="AutoShape 484"/>
            <p:cNvSpPr>
              <a:spLocks noChangeArrowheads="1"/>
            </p:cNvSpPr>
            <p:nvPr/>
          </p:nvSpPr>
          <p:spPr bwMode="gray">
            <a:xfrm rot="6757650" flipH="1">
              <a:off x="4898" y="4034"/>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9" name="AutoShape 485"/>
            <p:cNvSpPr>
              <a:spLocks noChangeArrowheads="1"/>
            </p:cNvSpPr>
            <p:nvPr/>
          </p:nvSpPr>
          <p:spPr bwMode="gray">
            <a:xfrm rot="-14842350" flipH="1" flipV="1">
              <a:off x="4784" y="4220"/>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0" name="AutoShape 486"/>
            <p:cNvSpPr>
              <a:spLocks noChangeArrowheads="1"/>
            </p:cNvSpPr>
            <p:nvPr/>
          </p:nvSpPr>
          <p:spPr bwMode="gray">
            <a:xfrm rot="6757650" flipH="1">
              <a:off x="5358" y="3570"/>
              <a:ext cx="87" cy="8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1" name="AutoShape 487"/>
            <p:cNvSpPr>
              <a:spLocks noChangeArrowheads="1"/>
            </p:cNvSpPr>
            <p:nvPr/>
          </p:nvSpPr>
          <p:spPr bwMode="gray">
            <a:xfrm rot="6757650" flipH="1">
              <a:off x="5447" y="3551"/>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2" name="AutoShape 488"/>
            <p:cNvSpPr>
              <a:spLocks noChangeArrowheads="1"/>
            </p:cNvSpPr>
            <p:nvPr/>
          </p:nvSpPr>
          <p:spPr bwMode="gray">
            <a:xfrm rot="6757650" flipH="1">
              <a:off x="5631" y="3481"/>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3" name="AutoShape 489"/>
            <p:cNvSpPr>
              <a:spLocks noChangeArrowheads="1"/>
            </p:cNvSpPr>
            <p:nvPr/>
          </p:nvSpPr>
          <p:spPr bwMode="gray">
            <a:xfrm rot="6757650" flipH="1">
              <a:off x="5465" y="3452"/>
              <a:ext cx="84"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4" name="AutoShape 490"/>
            <p:cNvSpPr>
              <a:spLocks noChangeArrowheads="1"/>
            </p:cNvSpPr>
            <p:nvPr/>
          </p:nvSpPr>
          <p:spPr bwMode="gray">
            <a:xfrm rot="-14842350" flipH="1" flipV="1">
              <a:off x="5352" y="382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5" name="AutoShape 491"/>
            <p:cNvSpPr>
              <a:spLocks noChangeArrowheads="1"/>
            </p:cNvSpPr>
            <p:nvPr/>
          </p:nvSpPr>
          <p:spPr bwMode="gray">
            <a:xfrm rot="6757650" flipH="1">
              <a:off x="5528" y="3606"/>
              <a:ext cx="70" cy="7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6" name="AutoShape 492"/>
            <p:cNvSpPr>
              <a:spLocks noChangeArrowheads="1"/>
            </p:cNvSpPr>
            <p:nvPr/>
          </p:nvSpPr>
          <p:spPr bwMode="gray">
            <a:xfrm rot="6757650" flipH="1">
              <a:off x="5543" y="3369"/>
              <a:ext cx="87" cy="8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7" name="AutoShape 493"/>
            <p:cNvSpPr>
              <a:spLocks noChangeArrowheads="1"/>
            </p:cNvSpPr>
            <p:nvPr/>
          </p:nvSpPr>
          <p:spPr bwMode="gray">
            <a:xfrm rot="-14842350" flipH="1" flipV="1">
              <a:off x="5593" y="3531"/>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8" name="AutoShape 494"/>
            <p:cNvSpPr>
              <a:spLocks noChangeArrowheads="1"/>
            </p:cNvSpPr>
            <p:nvPr/>
          </p:nvSpPr>
          <p:spPr bwMode="gray">
            <a:xfrm rot="6757650" flipH="1">
              <a:off x="5559" y="3241"/>
              <a:ext cx="86"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9" name="AutoShape 495"/>
            <p:cNvSpPr>
              <a:spLocks noChangeArrowheads="1"/>
            </p:cNvSpPr>
            <p:nvPr/>
          </p:nvSpPr>
          <p:spPr bwMode="gray">
            <a:xfrm rot="6757650" flipH="1">
              <a:off x="5533" y="3321"/>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0" name="AutoShape 496"/>
            <p:cNvSpPr>
              <a:spLocks noChangeArrowheads="1"/>
            </p:cNvSpPr>
            <p:nvPr/>
          </p:nvSpPr>
          <p:spPr bwMode="gray">
            <a:xfrm rot="6757650" flipH="1">
              <a:off x="5641" y="3322"/>
              <a:ext cx="68"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1" name="AutoShape 497"/>
            <p:cNvSpPr>
              <a:spLocks noChangeArrowheads="1"/>
            </p:cNvSpPr>
            <p:nvPr/>
          </p:nvSpPr>
          <p:spPr bwMode="gray">
            <a:xfrm rot="6757650" flipH="1">
              <a:off x="5673" y="3127"/>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2" name="AutoShape 498"/>
            <p:cNvSpPr>
              <a:spLocks noChangeArrowheads="1"/>
            </p:cNvSpPr>
            <p:nvPr/>
          </p:nvSpPr>
          <p:spPr bwMode="gray">
            <a:xfrm rot="6757650" flipH="1">
              <a:off x="5631" y="3149"/>
              <a:ext cx="85"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3" name="AutoShape 499"/>
            <p:cNvSpPr>
              <a:spLocks noChangeArrowheads="1"/>
            </p:cNvSpPr>
            <p:nvPr/>
          </p:nvSpPr>
          <p:spPr bwMode="gray">
            <a:xfrm rot="6757650" flipH="1">
              <a:off x="5739" y="3081"/>
              <a:ext cx="70" cy="69"/>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4" name="AutoShape 500"/>
            <p:cNvSpPr>
              <a:spLocks noChangeArrowheads="1"/>
            </p:cNvSpPr>
            <p:nvPr/>
          </p:nvSpPr>
          <p:spPr bwMode="gray">
            <a:xfrm rot="6757650" flipH="1">
              <a:off x="5713" y="3183"/>
              <a:ext cx="85" cy="84"/>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5" name="AutoShape 501"/>
            <p:cNvSpPr>
              <a:spLocks noChangeArrowheads="1"/>
            </p:cNvSpPr>
            <p:nvPr/>
          </p:nvSpPr>
          <p:spPr bwMode="gray">
            <a:xfrm rot="6757650" flipH="1">
              <a:off x="5686" y="3266"/>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6" name="AutoShape 502"/>
            <p:cNvSpPr>
              <a:spLocks noChangeArrowheads="1"/>
            </p:cNvSpPr>
            <p:nvPr/>
          </p:nvSpPr>
          <p:spPr bwMode="gray">
            <a:xfrm rot="-14842350" flipH="1" flipV="1">
              <a:off x="5588" y="3489"/>
              <a:ext cx="30" cy="3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7" name="AutoShape 503"/>
            <p:cNvSpPr>
              <a:spLocks noChangeArrowheads="1"/>
            </p:cNvSpPr>
            <p:nvPr/>
          </p:nvSpPr>
          <p:spPr bwMode="gray">
            <a:xfrm rot="6757650" flipH="1">
              <a:off x="5285" y="3787"/>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8" name="AutoShape 504"/>
            <p:cNvSpPr>
              <a:spLocks noChangeArrowheads="1"/>
            </p:cNvSpPr>
            <p:nvPr/>
          </p:nvSpPr>
          <p:spPr bwMode="gray">
            <a:xfrm rot="-14842350" flipH="1" flipV="1">
              <a:off x="5655" y="2866"/>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9" name="AutoShape 505"/>
            <p:cNvSpPr>
              <a:spLocks noChangeArrowheads="1"/>
            </p:cNvSpPr>
            <p:nvPr/>
          </p:nvSpPr>
          <p:spPr bwMode="gray">
            <a:xfrm rot="6757650" flipH="1">
              <a:off x="5397" y="3521"/>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0" name="AutoShape 506"/>
            <p:cNvSpPr>
              <a:spLocks noChangeArrowheads="1"/>
            </p:cNvSpPr>
            <p:nvPr/>
          </p:nvSpPr>
          <p:spPr bwMode="gray">
            <a:xfrm rot="-14842350" flipH="1" flipV="1">
              <a:off x="5438" y="340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1" name="AutoShape 507"/>
            <p:cNvSpPr>
              <a:spLocks noChangeArrowheads="1"/>
            </p:cNvSpPr>
            <p:nvPr/>
          </p:nvSpPr>
          <p:spPr bwMode="gray">
            <a:xfrm rot="6757650" flipH="1">
              <a:off x="5052" y="3972"/>
              <a:ext cx="48"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2" name="AutoShape 508"/>
            <p:cNvSpPr>
              <a:spLocks noChangeArrowheads="1"/>
            </p:cNvSpPr>
            <p:nvPr/>
          </p:nvSpPr>
          <p:spPr bwMode="gray">
            <a:xfrm rot="-14842350" flipH="1" flipV="1">
              <a:off x="5014" y="4023"/>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3" name="AutoShape 509"/>
            <p:cNvSpPr>
              <a:spLocks noChangeArrowheads="1"/>
            </p:cNvSpPr>
            <p:nvPr/>
          </p:nvSpPr>
          <p:spPr bwMode="gray">
            <a:xfrm rot="-14842350" flipH="1" flipV="1">
              <a:off x="5009" y="3980"/>
              <a:ext cx="30" cy="3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4" name="AutoShape 510"/>
            <p:cNvSpPr>
              <a:spLocks noChangeArrowheads="1"/>
            </p:cNvSpPr>
            <p:nvPr/>
          </p:nvSpPr>
          <p:spPr bwMode="gray">
            <a:xfrm rot="-14842350" flipH="1" flipV="1">
              <a:off x="5682" y="3403"/>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5" name="AutoShape 511"/>
            <p:cNvSpPr>
              <a:spLocks noChangeArrowheads="1"/>
            </p:cNvSpPr>
            <p:nvPr/>
          </p:nvSpPr>
          <p:spPr bwMode="gray">
            <a:xfrm rot="6757650" flipH="1">
              <a:off x="5732" y="3315"/>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6" name="AutoShape 512"/>
            <p:cNvSpPr>
              <a:spLocks noChangeArrowheads="1"/>
            </p:cNvSpPr>
            <p:nvPr/>
          </p:nvSpPr>
          <p:spPr bwMode="gray">
            <a:xfrm rot="-14842350" flipH="1" flipV="1">
              <a:off x="5723" y="3441"/>
              <a:ext cx="31"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7" name="AutoShape 513"/>
            <p:cNvSpPr>
              <a:spLocks noChangeArrowheads="1"/>
            </p:cNvSpPr>
            <p:nvPr/>
          </p:nvSpPr>
          <p:spPr bwMode="gray">
            <a:xfrm rot="6757650" flipV="1">
              <a:off x="5698" y="3479"/>
              <a:ext cx="60" cy="6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8" name="AutoShape 514"/>
            <p:cNvSpPr>
              <a:spLocks noChangeArrowheads="1"/>
            </p:cNvSpPr>
            <p:nvPr/>
          </p:nvSpPr>
          <p:spPr bwMode="gray">
            <a:xfrm rot="6757650" flipH="1">
              <a:off x="5262" y="3595"/>
              <a:ext cx="87" cy="8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9" name="AutoShape 515"/>
            <p:cNvSpPr>
              <a:spLocks noChangeArrowheads="1"/>
            </p:cNvSpPr>
            <p:nvPr/>
          </p:nvSpPr>
          <p:spPr bwMode="gray">
            <a:xfrm rot="6757650" flipH="1">
              <a:off x="5467" y="3363"/>
              <a:ext cx="47" cy="46"/>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0" name="AutoShape 516"/>
            <p:cNvSpPr>
              <a:spLocks noChangeArrowheads="1"/>
            </p:cNvSpPr>
            <p:nvPr/>
          </p:nvSpPr>
          <p:spPr bwMode="gray">
            <a:xfrm rot="6757650" flipH="1">
              <a:off x="5343" y="3449"/>
              <a:ext cx="85" cy="84"/>
            </a:xfrm>
            <a:prstGeom prst="roundRect">
              <a:avLst>
                <a:gd name="adj" fmla="val 16667"/>
              </a:avLst>
            </a:prstGeom>
            <a:solidFill>
              <a:schemeClr val="accent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1" name="AutoShape 517"/>
            <p:cNvSpPr>
              <a:spLocks noChangeArrowheads="1"/>
            </p:cNvSpPr>
            <p:nvPr/>
          </p:nvSpPr>
          <p:spPr bwMode="gray">
            <a:xfrm rot="-14842350" flipH="1" flipV="1">
              <a:off x="5417" y="3275"/>
              <a:ext cx="31"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2" name="AutoShape 518"/>
            <p:cNvSpPr>
              <a:spLocks noChangeArrowheads="1"/>
            </p:cNvSpPr>
            <p:nvPr/>
          </p:nvSpPr>
          <p:spPr bwMode="gray">
            <a:xfrm rot="6757650" flipH="1">
              <a:off x="5344" y="3324"/>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3" name="AutoShape 519"/>
            <p:cNvSpPr>
              <a:spLocks noChangeArrowheads="1"/>
            </p:cNvSpPr>
            <p:nvPr/>
          </p:nvSpPr>
          <p:spPr bwMode="gray">
            <a:xfrm rot="-14842350" flipH="1" flipV="1">
              <a:off x="5184" y="3579"/>
              <a:ext cx="30" cy="30"/>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4" name="AutoShape 520"/>
            <p:cNvSpPr>
              <a:spLocks noChangeArrowheads="1"/>
            </p:cNvSpPr>
            <p:nvPr/>
          </p:nvSpPr>
          <p:spPr bwMode="gray">
            <a:xfrm rot="6757650" flipH="1">
              <a:off x="5545" y="3139"/>
              <a:ext cx="69" cy="68"/>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5" name="AutoShape 521"/>
            <p:cNvSpPr>
              <a:spLocks noChangeArrowheads="1"/>
            </p:cNvSpPr>
            <p:nvPr/>
          </p:nvSpPr>
          <p:spPr bwMode="gray">
            <a:xfrm rot="6757650" flipH="1">
              <a:off x="5713" y="2969"/>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6" name="AutoShape 522"/>
            <p:cNvSpPr>
              <a:spLocks noChangeArrowheads="1"/>
            </p:cNvSpPr>
            <p:nvPr/>
          </p:nvSpPr>
          <p:spPr bwMode="gray">
            <a:xfrm rot="6757650" flipH="1">
              <a:off x="5597" y="3021"/>
              <a:ext cx="47" cy="47"/>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7" name="AutoShape 523"/>
            <p:cNvSpPr>
              <a:spLocks noChangeArrowheads="1"/>
            </p:cNvSpPr>
            <p:nvPr/>
          </p:nvSpPr>
          <p:spPr bwMode="gray">
            <a:xfrm rot="6757650" flipH="1">
              <a:off x="5721" y="3044"/>
              <a:ext cx="47" cy="47"/>
            </a:xfrm>
            <a:prstGeom prst="roundRect">
              <a:avLst>
                <a:gd name="adj" fmla="val 16667"/>
              </a:avLst>
            </a:prstGeom>
            <a:solidFill>
              <a:schemeClr val="accent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8" name="AutoShape 524"/>
            <p:cNvSpPr>
              <a:spLocks noChangeArrowheads="1"/>
            </p:cNvSpPr>
            <p:nvPr/>
          </p:nvSpPr>
          <p:spPr bwMode="gray">
            <a:xfrm rot="-14842350" flipH="1" flipV="1">
              <a:off x="5678" y="3052"/>
              <a:ext cx="30" cy="30"/>
            </a:xfrm>
            <a:prstGeom prst="roundRect">
              <a:avLst>
                <a:gd name="adj" fmla="val 16667"/>
              </a:avLst>
            </a:prstGeom>
            <a:solidFill>
              <a:schemeClr val="accent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7C7DE4D2-4512-4DA4-A350-74B037686983}"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27"/>
                                        </p:tgtEl>
                                        <p:attrNameLst>
                                          <p:attrName>style.visibility</p:attrName>
                                        </p:attrNameLst>
                                      </p:cBhvr>
                                      <p:to>
                                        <p:strVal val="visible"/>
                                      </p:to>
                                    </p:set>
                                    <p:animEffect transition="in" filter="strips(downLeft)">
                                      <p:cBhvr>
                                        <p:cTn id="11" dur="500"/>
                                        <p:tgtEl>
                                          <p:spTgt spid="427"/>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strips(downLeft)">
                                      <p:cBhvr>
                                        <p:cTn id="15" dur="500"/>
                                        <p:tgtEl>
                                          <p:spTgt spid="332"/>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451"/>
                                        </p:tgtEl>
                                        <p:attrNameLst>
                                          <p:attrName>style.visibility</p:attrName>
                                        </p:attrNameLst>
                                      </p:cBhvr>
                                      <p:to>
                                        <p:strVal val="visible"/>
                                      </p:to>
                                    </p:set>
                                    <p:animEffect transition="in" filter="strips(downLeft)">
                                      <p:cBhvr>
                                        <p:cTn id="19" dur="500"/>
                                        <p:tgtEl>
                                          <p:spTgt spid="451"/>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369"/>
                                        </p:tgtEl>
                                        <p:attrNameLst>
                                          <p:attrName>style.visibility</p:attrName>
                                        </p:attrNameLst>
                                      </p:cBhvr>
                                      <p:to>
                                        <p:strVal val="visible"/>
                                      </p:to>
                                    </p:set>
                                    <p:animEffect transition="in" filter="strips(downLeft)">
                                      <p:cBhvr>
                                        <p:cTn id="23"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CAF6C55-8FE0-4710-BC0E-0892850EB3AB}"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vi-V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990FE95-EBF2-4C2B-8C12-D5C7B026350F}"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vi-V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9CC0876D-6411-4ABC-87D9-FBECE858B60A}" type="slidenum">
              <a:rPr lang="es-ES" smtClean="0">
                <a:solidFill>
                  <a:prstClr val="black">
                    <a:tint val="75000"/>
                  </a:prstClr>
                </a:solidFill>
              </a:rPr>
              <a:t>‹#›</a:t>
            </a:fld>
            <a:endParaRPr lang="es-E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7" name="Rectangle 173"/>
          <p:cNvSpPr>
            <a:spLocks noChangeArrowheads="1"/>
          </p:cNvSpPr>
          <p:nvPr userDrawn="1"/>
        </p:nvSpPr>
        <p:spPr bwMode="ltGray">
          <a:xfrm>
            <a:off x="0" y="0"/>
            <a:ext cx="9144000" cy="1600200"/>
          </a:xfrm>
          <a:prstGeom prst="rect">
            <a:avLst/>
          </a:prstGeom>
          <a:gradFill rotWithShape="1">
            <a:gsLst>
              <a:gs pos="0">
                <a:schemeClr val="accent2">
                  <a:alpha val="20000"/>
                </a:schemeClr>
              </a:gs>
              <a:gs pos="100000">
                <a:schemeClr val="accent2">
                  <a:gamma/>
                  <a:tint val="0"/>
                  <a:invGamma/>
                </a:schemeClr>
              </a:gs>
            </a:gsLst>
            <a:lin ang="5400000" scaled="1"/>
          </a:gradFill>
          <a:ln w="9525" algn="ctr">
            <a:noFill/>
            <a:miter lim="800000"/>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nvGrpSpPr>
          <p:cNvPr id="8" name="Group 178"/>
          <p:cNvGrpSpPr/>
          <p:nvPr userDrawn="1"/>
        </p:nvGrpSpPr>
        <p:grpSpPr bwMode="auto">
          <a:xfrm>
            <a:off x="2432050" y="6350"/>
            <a:ext cx="5187950" cy="1646238"/>
            <a:chOff x="1532" y="4"/>
            <a:chExt cx="3268" cy="1037"/>
          </a:xfrm>
        </p:grpSpPr>
        <p:sp>
          <p:nvSpPr>
            <p:cNvPr id="9" name="AutoShape 179"/>
            <p:cNvSpPr>
              <a:spLocks noChangeArrowheads="1"/>
            </p:cNvSpPr>
            <p:nvPr/>
          </p:nvSpPr>
          <p:spPr bwMode="gray">
            <a:xfrm flipV="1">
              <a:off x="1657" y="64"/>
              <a:ext cx="152" cy="14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 name="AutoShape 180"/>
            <p:cNvSpPr>
              <a:spLocks noChangeArrowheads="1"/>
            </p:cNvSpPr>
            <p:nvPr/>
          </p:nvSpPr>
          <p:spPr bwMode="gray">
            <a:xfrm flipV="1">
              <a:off x="1938" y="168"/>
              <a:ext cx="120" cy="112"/>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 name="AutoShape 181"/>
            <p:cNvSpPr>
              <a:spLocks noChangeArrowheads="1"/>
            </p:cNvSpPr>
            <p:nvPr/>
          </p:nvSpPr>
          <p:spPr bwMode="gray">
            <a:xfrm flipV="1">
              <a:off x="2343" y="394"/>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 name="AutoShape 182"/>
            <p:cNvSpPr>
              <a:spLocks noChangeArrowheads="1"/>
            </p:cNvSpPr>
            <p:nvPr/>
          </p:nvSpPr>
          <p:spPr bwMode="gray">
            <a:xfrm flipV="1">
              <a:off x="1988" y="308"/>
              <a:ext cx="123" cy="115"/>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 name="AutoShape 183"/>
            <p:cNvSpPr>
              <a:spLocks noChangeArrowheads="1"/>
            </p:cNvSpPr>
            <p:nvPr/>
          </p:nvSpPr>
          <p:spPr bwMode="gray">
            <a:xfrm flipV="1">
              <a:off x="1873" y="4"/>
              <a:ext cx="152" cy="14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 name="AutoShape 184"/>
            <p:cNvSpPr>
              <a:spLocks noChangeArrowheads="1"/>
            </p:cNvSpPr>
            <p:nvPr/>
          </p:nvSpPr>
          <p:spPr bwMode="gray">
            <a:xfrm flipV="1">
              <a:off x="2068" y="27"/>
              <a:ext cx="121"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 name="AutoShape 185"/>
            <p:cNvSpPr>
              <a:spLocks noChangeArrowheads="1"/>
            </p:cNvSpPr>
            <p:nvPr/>
          </p:nvSpPr>
          <p:spPr bwMode="gray">
            <a:xfrm>
              <a:off x="2140" y="421"/>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 name="AutoShape 186"/>
            <p:cNvSpPr>
              <a:spLocks noChangeArrowheads="1"/>
            </p:cNvSpPr>
            <p:nvPr/>
          </p:nvSpPr>
          <p:spPr bwMode="gray">
            <a:xfrm flipV="1">
              <a:off x="2279" y="186"/>
              <a:ext cx="83"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 name="AutoShape 187"/>
            <p:cNvSpPr>
              <a:spLocks noChangeArrowheads="1"/>
            </p:cNvSpPr>
            <p:nvPr/>
          </p:nvSpPr>
          <p:spPr bwMode="gray">
            <a:xfrm flipV="1">
              <a:off x="2191" y="47"/>
              <a:ext cx="148" cy="139"/>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8" name="AutoShape 188"/>
            <p:cNvSpPr>
              <a:spLocks noChangeArrowheads="1"/>
            </p:cNvSpPr>
            <p:nvPr/>
          </p:nvSpPr>
          <p:spPr bwMode="gray">
            <a:xfrm>
              <a:off x="2420" y="166"/>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9" name="AutoShape 189"/>
            <p:cNvSpPr>
              <a:spLocks noChangeArrowheads="1"/>
            </p:cNvSpPr>
            <p:nvPr/>
          </p:nvSpPr>
          <p:spPr bwMode="gray">
            <a:xfrm flipV="1">
              <a:off x="1780" y="7"/>
              <a:ext cx="83"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0" name="AutoShape 190"/>
            <p:cNvSpPr>
              <a:spLocks noChangeArrowheads="1"/>
            </p:cNvSpPr>
            <p:nvPr/>
          </p:nvSpPr>
          <p:spPr bwMode="gray">
            <a:xfrm flipV="1">
              <a:off x="2252" y="300"/>
              <a:ext cx="120" cy="113"/>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1" name="AutoShape 191"/>
            <p:cNvSpPr>
              <a:spLocks noChangeArrowheads="1"/>
            </p:cNvSpPr>
            <p:nvPr/>
          </p:nvSpPr>
          <p:spPr bwMode="gray">
            <a:xfrm flipV="1">
              <a:off x="2463" y="459"/>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2" name="AutoShape 192"/>
            <p:cNvSpPr>
              <a:spLocks noChangeArrowheads="1"/>
            </p:cNvSpPr>
            <p:nvPr/>
          </p:nvSpPr>
          <p:spPr bwMode="gray">
            <a:xfrm flipV="1">
              <a:off x="2393" y="237"/>
              <a:ext cx="148" cy="13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3" name="AutoShape 193"/>
            <p:cNvSpPr>
              <a:spLocks noChangeArrowheads="1"/>
            </p:cNvSpPr>
            <p:nvPr/>
          </p:nvSpPr>
          <p:spPr bwMode="gray">
            <a:xfrm>
              <a:off x="1532" y="89"/>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4" name="AutoShape 194"/>
            <p:cNvSpPr>
              <a:spLocks noChangeArrowheads="1"/>
            </p:cNvSpPr>
            <p:nvPr/>
          </p:nvSpPr>
          <p:spPr bwMode="gray">
            <a:xfrm flipV="1">
              <a:off x="2487" y="139"/>
              <a:ext cx="152" cy="141"/>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5" name="AutoShape 195"/>
            <p:cNvSpPr>
              <a:spLocks noChangeArrowheads="1"/>
            </p:cNvSpPr>
            <p:nvPr/>
          </p:nvSpPr>
          <p:spPr bwMode="gray">
            <a:xfrm flipV="1">
              <a:off x="2602" y="255"/>
              <a:ext cx="121" cy="113"/>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6" name="AutoShape 196"/>
            <p:cNvSpPr>
              <a:spLocks noChangeArrowheads="1"/>
            </p:cNvSpPr>
            <p:nvPr/>
          </p:nvSpPr>
          <p:spPr bwMode="gray">
            <a:xfrm flipV="1">
              <a:off x="2868" y="489"/>
              <a:ext cx="83" cy="76"/>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7" name="AutoShape 197"/>
            <p:cNvSpPr>
              <a:spLocks noChangeArrowheads="1"/>
            </p:cNvSpPr>
            <p:nvPr/>
          </p:nvSpPr>
          <p:spPr bwMode="gray">
            <a:xfrm flipV="1">
              <a:off x="2752" y="223"/>
              <a:ext cx="148" cy="139"/>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8" name="AutoShape 198"/>
            <p:cNvSpPr>
              <a:spLocks noChangeArrowheads="1"/>
            </p:cNvSpPr>
            <p:nvPr/>
          </p:nvSpPr>
          <p:spPr bwMode="gray">
            <a:xfrm>
              <a:off x="2140" y="278"/>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29" name="AutoShape 199"/>
            <p:cNvSpPr>
              <a:spLocks noChangeArrowheads="1"/>
            </p:cNvSpPr>
            <p:nvPr/>
          </p:nvSpPr>
          <p:spPr bwMode="gray">
            <a:xfrm flipV="1">
              <a:off x="2566" y="415"/>
              <a:ext cx="122" cy="115"/>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0" name="AutoShape 200"/>
            <p:cNvSpPr>
              <a:spLocks noChangeArrowheads="1"/>
            </p:cNvSpPr>
            <p:nvPr/>
          </p:nvSpPr>
          <p:spPr bwMode="gray">
            <a:xfrm flipV="1">
              <a:off x="2937" y="293"/>
              <a:ext cx="152" cy="14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1" name="AutoShape 201"/>
            <p:cNvSpPr>
              <a:spLocks noChangeArrowheads="1"/>
            </p:cNvSpPr>
            <p:nvPr/>
          </p:nvSpPr>
          <p:spPr bwMode="gray">
            <a:xfrm>
              <a:off x="2784" y="455"/>
              <a:ext cx="53" cy="4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2" name="AutoShape 202"/>
            <p:cNvSpPr>
              <a:spLocks noChangeArrowheads="1"/>
            </p:cNvSpPr>
            <p:nvPr/>
          </p:nvSpPr>
          <p:spPr bwMode="gray">
            <a:xfrm flipV="1">
              <a:off x="3153" y="233"/>
              <a:ext cx="152" cy="14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3" name="AutoShape 203"/>
            <p:cNvSpPr>
              <a:spLocks noChangeArrowheads="1"/>
            </p:cNvSpPr>
            <p:nvPr/>
          </p:nvSpPr>
          <p:spPr bwMode="gray">
            <a:xfrm flipV="1">
              <a:off x="3061" y="237"/>
              <a:ext cx="82" cy="7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4" name="AutoShape 204"/>
            <p:cNvSpPr>
              <a:spLocks noChangeArrowheads="1"/>
            </p:cNvSpPr>
            <p:nvPr/>
          </p:nvSpPr>
          <p:spPr bwMode="gray">
            <a:xfrm flipV="1">
              <a:off x="3103" y="405"/>
              <a:ext cx="120"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5" name="AutoShape 205"/>
            <p:cNvSpPr>
              <a:spLocks noChangeArrowheads="1"/>
            </p:cNvSpPr>
            <p:nvPr/>
          </p:nvSpPr>
          <p:spPr bwMode="gray">
            <a:xfrm flipV="1">
              <a:off x="3469" y="327"/>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6" name="AutoShape 206"/>
            <p:cNvSpPr>
              <a:spLocks noChangeArrowheads="1"/>
            </p:cNvSpPr>
            <p:nvPr/>
          </p:nvSpPr>
          <p:spPr bwMode="gray">
            <a:xfrm flipV="1">
              <a:off x="3356" y="285"/>
              <a:ext cx="148" cy="13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7" name="AutoShape 207"/>
            <p:cNvSpPr>
              <a:spLocks noChangeArrowheads="1"/>
            </p:cNvSpPr>
            <p:nvPr/>
          </p:nvSpPr>
          <p:spPr bwMode="gray">
            <a:xfrm flipV="1">
              <a:off x="3559" y="403"/>
              <a:ext cx="122" cy="11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8" name="AutoShape 208"/>
            <p:cNvSpPr>
              <a:spLocks noChangeArrowheads="1"/>
            </p:cNvSpPr>
            <p:nvPr/>
          </p:nvSpPr>
          <p:spPr bwMode="gray">
            <a:xfrm flipV="1">
              <a:off x="3683" y="539"/>
              <a:ext cx="152" cy="14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39" name="AutoShape 209"/>
            <p:cNvSpPr>
              <a:spLocks noChangeArrowheads="1"/>
            </p:cNvSpPr>
            <p:nvPr/>
          </p:nvSpPr>
          <p:spPr bwMode="gray">
            <a:xfrm>
              <a:off x="3834" y="415"/>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0" name="AutoShape 210"/>
            <p:cNvSpPr>
              <a:spLocks noChangeArrowheads="1"/>
            </p:cNvSpPr>
            <p:nvPr/>
          </p:nvSpPr>
          <p:spPr bwMode="gray">
            <a:xfrm flipV="1">
              <a:off x="3356" y="433"/>
              <a:ext cx="148" cy="13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1" name="AutoShape 211"/>
            <p:cNvSpPr>
              <a:spLocks noChangeArrowheads="1"/>
            </p:cNvSpPr>
            <p:nvPr/>
          </p:nvSpPr>
          <p:spPr bwMode="gray">
            <a:xfrm flipV="1">
              <a:off x="3900" y="479"/>
              <a:ext cx="152" cy="14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2" name="AutoShape 212"/>
            <p:cNvSpPr>
              <a:spLocks noChangeArrowheads="1"/>
            </p:cNvSpPr>
            <p:nvPr/>
          </p:nvSpPr>
          <p:spPr bwMode="gray">
            <a:xfrm flipV="1">
              <a:off x="3807" y="483"/>
              <a:ext cx="82" cy="7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3" name="AutoShape 213"/>
            <p:cNvSpPr>
              <a:spLocks noChangeArrowheads="1"/>
            </p:cNvSpPr>
            <p:nvPr/>
          </p:nvSpPr>
          <p:spPr bwMode="gray">
            <a:xfrm>
              <a:off x="3405" y="659"/>
              <a:ext cx="52" cy="4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4" name="AutoShape 214"/>
            <p:cNvSpPr>
              <a:spLocks noChangeArrowheads="1"/>
            </p:cNvSpPr>
            <p:nvPr/>
          </p:nvSpPr>
          <p:spPr bwMode="gray">
            <a:xfrm flipV="1">
              <a:off x="3253" y="435"/>
              <a:ext cx="82" cy="7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5" name="AutoShape 215"/>
            <p:cNvSpPr>
              <a:spLocks noChangeArrowheads="1"/>
            </p:cNvSpPr>
            <p:nvPr/>
          </p:nvSpPr>
          <p:spPr bwMode="gray">
            <a:xfrm>
              <a:off x="2849" y="421"/>
              <a:ext cx="53"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6" name="AutoShape 216"/>
            <p:cNvSpPr>
              <a:spLocks noChangeArrowheads="1"/>
            </p:cNvSpPr>
            <p:nvPr/>
          </p:nvSpPr>
          <p:spPr bwMode="gray">
            <a:xfrm flipV="1">
              <a:off x="2140" y="156"/>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7" name="AutoShape 217"/>
            <p:cNvSpPr>
              <a:spLocks noChangeArrowheads="1"/>
            </p:cNvSpPr>
            <p:nvPr/>
          </p:nvSpPr>
          <p:spPr bwMode="gray">
            <a:xfrm flipV="1">
              <a:off x="3892" y="287"/>
              <a:ext cx="152" cy="14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8" name="AutoShape 218"/>
            <p:cNvSpPr>
              <a:spLocks noChangeArrowheads="1"/>
            </p:cNvSpPr>
            <p:nvPr/>
          </p:nvSpPr>
          <p:spPr bwMode="gray">
            <a:xfrm flipV="1">
              <a:off x="4116" y="595"/>
              <a:ext cx="120" cy="113"/>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49" name="AutoShape 219"/>
            <p:cNvSpPr>
              <a:spLocks noChangeArrowheads="1"/>
            </p:cNvSpPr>
            <p:nvPr/>
          </p:nvSpPr>
          <p:spPr bwMode="gray">
            <a:xfrm flipV="1">
              <a:off x="4217" y="320"/>
              <a:ext cx="83"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0" name="AutoShape 220"/>
            <p:cNvSpPr>
              <a:spLocks noChangeArrowheads="1"/>
            </p:cNvSpPr>
            <p:nvPr/>
          </p:nvSpPr>
          <p:spPr bwMode="gray">
            <a:xfrm flipV="1">
              <a:off x="4104" y="277"/>
              <a:ext cx="148" cy="138"/>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1" name="AutoShape 221"/>
            <p:cNvSpPr>
              <a:spLocks noChangeArrowheads="1"/>
            </p:cNvSpPr>
            <p:nvPr/>
          </p:nvSpPr>
          <p:spPr bwMode="gray">
            <a:xfrm flipV="1">
              <a:off x="4307" y="396"/>
              <a:ext cx="123"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2" name="AutoShape 222"/>
            <p:cNvSpPr>
              <a:spLocks noChangeArrowheads="1"/>
            </p:cNvSpPr>
            <p:nvPr/>
          </p:nvSpPr>
          <p:spPr bwMode="gray">
            <a:xfrm flipV="1">
              <a:off x="4432" y="531"/>
              <a:ext cx="152" cy="14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3" name="AutoShape 223"/>
            <p:cNvSpPr>
              <a:spLocks noChangeArrowheads="1"/>
            </p:cNvSpPr>
            <p:nvPr/>
          </p:nvSpPr>
          <p:spPr bwMode="gray">
            <a:xfrm>
              <a:off x="4583" y="408"/>
              <a:ext cx="52" cy="4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4" name="AutoShape 224"/>
            <p:cNvSpPr>
              <a:spLocks noChangeArrowheads="1"/>
            </p:cNvSpPr>
            <p:nvPr/>
          </p:nvSpPr>
          <p:spPr bwMode="gray">
            <a:xfrm flipV="1">
              <a:off x="4104" y="419"/>
              <a:ext cx="148" cy="13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5" name="AutoShape 225"/>
            <p:cNvSpPr>
              <a:spLocks noChangeArrowheads="1"/>
            </p:cNvSpPr>
            <p:nvPr/>
          </p:nvSpPr>
          <p:spPr bwMode="gray">
            <a:xfrm flipV="1">
              <a:off x="4648" y="471"/>
              <a:ext cx="152" cy="142"/>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6" name="AutoShape 226"/>
            <p:cNvSpPr>
              <a:spLocks noChangeArrowheads="1"/>
            </p:cNvSpPr>
            <p:nvPr/>
          </p:nvSpPr>
          <p:spPr bwMode="gray">
            <a:xfrm flipV="1">
              <a:off x="4555" y="474"/>
              <a:ext cx="82"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7" name="AutoShape 227"/>
            <p:cNvSpPr>
              <a:spLocks noChangeArrowheads="1"/>
            </p:cNvSpPr>
            <p:nvPr/>
          </p:nvSpPr>
          <p:spPr bwMode="gray">
            <a:xfrm>
              <a:off x="4406" y="265"/>
              <a:ext cx="53" cy="4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8" name="AutoShape 228"/>
            <p:cNvSpPr>
              <a:spLocks noChangeArrowheads="1"/>
            </p:cNvSpPr>
            <p:nvPr/>
          </p:nvSpPr>
          <p:spPr bwMode="gray">
            <a:xfrm flipV="1">
              <a:off x="4254" y="189"/>
              <a:ext cx="83" cy="7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59" name="AutoShape 229"/>
            <p:cNvSpPr>
              <a:spLocks noChangeArrowheads="1"/>
            </p:cNvSpPr>
            <p:nvPr/>
          </p:nvSpPr>
          <p:spPr bwMode="gray">
            <a:xfrm>
              <a:off x="3902" y="128"/>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0" name="AutoShape 230"/>
            <p:cNvSpPr>
              <a:spLocks noChangeArrowheads="1"/>
            </p:cNvSpPr>
            <p:nvPr/>
          </p:nvSpPr>
          <p:spPr bwMode="gray">
            <a:xfrm flipV="1">
              <a:off x="2647" y="156"/>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1" name="AutoShape 231"/>
            <p:cNvSpPr>
              <a:spLocks noChangeArrowheads="1"/>
            </p:cNvSpPr>
            <p:nvPr/>
          </p:nvSpPr>
          <p:spPr bwMode="gray">
            <a:xfrm>
              <a:off x="2877" y="142"/>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2" name="AutoShape 232"/>
            <p:cNvSpPr>
              <a:spLocks noChangeArrowheads="1"/>
            </p:cNvSpPr>
            <p:nvPr/>
          </p:nvSpPr>
          <p:spPr bwMode="gray">
            <a:xfrm flipV="1">
              <a:off x="4572" y="927"/>
              <a:ext cx="122" cy="114"/>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3" name="AutoShape 233"/>
            <p:cNvSpPr>
              <a:spLocks noChangeArrowheads="1"/>
            </p:cNvSpPr>
            <p:nvPr/>
          </p:nvSpPr>
          <p:spPr bwMode="gray">
            <a:xfrm>
              <a:off x="4671" y="795"/>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4" name="AutoShape 234"/>
            <p:cNvSpPr>
              <a:spLocks noChangeArrowheads="1"/>
            </p:cNvSpPr>
            <p:nvPr/>
          </p:nvSpPr>
          <p:spPr bwMode="gray">
            <a:xfrm flipV="1">
              <a:off x="4471" y="822"/>
              <a:ext cx="82" cy="76"/>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5" name="AutoShape 235"/>
            <p:cNvSpPr>
              <a:spLocks noChangeArrowheads="1"/>
            </p:cNvSpPr>
            <p:nvPr/>
          </p:nvSpPr>
          <p:spPr bwMode="gray">
            <a:xfrm flipV="1">
              <a:off x="4357" y="757"/>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6" name="AutoShape 236"/>
            <p:cNvSpPr>
              <a:spLocks noChangeArrowheads="1"/>
            </p:cNvSpPr>
            <p:nvPr/>
          </p:nvSpPr>
          <p:spPr bwMode="gray">
            <a:xfrm flipV="1">
              <a:off x="4268" y="617"/>
              <a:ext cx="148" cy="139"/>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7" name="AutoShape 237"/>
            <p:cNvSpPr>
              <a:spLocks noChangeArrowheads="1"/>
            </p:cNvSpPr>
            <p:nvPr/>
          </p:nvSpPr>
          <p:spPr bwMode="gray">
            <a:xfrm>
              <a:off x="4497" y="736"/>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8" name="AutoShape 238"/>
            <p:cNvSpPr>
              <a:spLocks noChangeArrowheads="1"/>
            </p:cNvSpPr>
            <p:nvPr/>
          </p:nvSpPr>
          <p:spPr bwMode="gray">
            <a:xfrm flipV="1">
              <a:off x="3604" y="709"/>
              <a:ext cx="82"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9" name="AutoShape 239"/>
            <p:cNvSpPr>
              <a:spLocks noChangeArrowheads="1"/>
            </p:cNvSpPr>
            <p:nvPr/>
          </p:nvSpPr>
          <p:spPr bwMode="gray">
            <a:xfrm>
              <a:off x="3745" y="688"/>
              <a:ext cx="52"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0" name="AutoShape 240"/>
            <p:cNvSpPr>
              <a:spLocks noChangeArrowheads="1"/>
            </p:cNvSpPr>
            <p:nvPr/>
          </p:nvSpPr>
          <p:spPr bwMode="gray">
            <a:xfrm>
              <a:off x="3863" y="754"/>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1" name="AutoShape 241"/>
            <p:cNvSpPr>
              <a:spLocks noChangeArrowheads="1"/>
            </p:cNvSpPr>
            <p:nvPr/>
          </p:nvSpPr>
          <p:spPr bwMode="gray">
            <a:xfrm flipV="1">
              <a:off x="3971" y="679"/>
              <a:ext cx="83"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2" name="AutoShape 242"/>
            <p:cNvSpPr>
              <a:spLocks noChangeArrowheads="1"/>
            </p:cNvSpPr>
            <p:nvPr/>
          </p:nvSpPr>
          <p:spPr bwMode="gray">
            <a:xfrm>
              <a:off x="4058" y="638"/>
              <a:ext cx="53" cy="49"/>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3" name="AutoShape 243"/>
            <p:cNvSpPr>
              <a:spLocks noChangeArrowheads="1"/>
            </p:cNvSpPr>
            <p:nvPr/>
          </p:nvSpPr>
          <p:spPr bwMode="gray">
            <a:xfrm>
              <a:off x="3050" y="510"/>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4" name="AutoShape 244"/>
            <p:cNvSpPr>
              <a:spLocks noChangeArrowheads="1"/>
            </p:cNvSpPr>
            <p:nvPr/>
          </p:nvSpPr>
          <p:spPr bwMode="gray">
            <a:xfrm flipV="1">
              <a:off x="3204" y="536"/>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5" name="AutoShape 245"/>
            <p:cNvSpPr>
              <a:spLocks noChangeArrowheads="1"/>
            </p:cNvSpPr>
            <p:nvPr/>
          </p:nvSpPr>
          <p:spPr bwMode="gray">
            <a:xfrm>
              <a:off x="3018" y="597"/>
              <a:ext cx="53"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6" name="AutoShape 246"/>
            <p:cNvSpPr>
              <a:spLocks noChangeArrowheads="1"/>
            </p:cNvSpPr>
            <p:nvPr/>
          </p:nvSpPr>
          <p:spPr bwMode="gray">
            <a:xfrm>
              <a:off x="3103" y="659"/>
              <a:ext cx="53" cy="49"/>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7" name="AutoShape 247"/>
            <p:cNvSpPr>
              <a:spLocks noChangeArrowheads="1"/>
            </p:cNvSpPr>
            <p:nvPr/>
          </p:nvSpPr>
          <p:spPr bwMode="gray">
            <a:xfrm flipH="1">
              <a:off x="2898" y="590"/>
              <a:ext cx="106" cy="98"/>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8" name="AutoShape 248"/>
            <p:cNvSpPr>
              <a:spLocks noChangeArrowheads="1"/>
            </p:cNvSpPr>
            <p:nvPr/>
          </p:nvSpPr>
          <p:spPr bwMode="gray">
            <a:xfrm flipV="1">
              <a:off x="2381" y="7"/>
              <a:ext cx="152" cy="143"/>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79" name="AutoShape 249"/>
            <p:cNvSpPr>
              <a:spLocks noChangeArrowheads="1"/>
            </p:cNvSpPr>
            <p:nvPr/>
          </p:nvSpPr>
          <p:spPr bwMode="gray">
            <a:xfrm flipV="1">
              <a:off x="2949" y="162"/>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0" name="AutoShape 250"/>
            <p:cNvSpPr>
              <a:spLocks noChangeArrowheads="1"/>
            </p:cNvSpPr>
            <p:nvPr/>
          </p:nvSpPr>
          <p:spPr bwMode="gray">
            <a:xfrm flipV="1">
              <a:off x="2676" y="38"/>
              <a:ext cx="148" cy="139"/>
            </a:xfrm>
            <a:prstGeom prst="roundRect">
              <a:avLst>
                <a:gd name="adj" fmla="val 16667"/>
              </a:avLst>
            </a:prstGeom>
            <a:solidFill>
              <a:schemeClr val="bg1">
                <a:alpha val="30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1" name="AutoShape 251"/>
            <p:cNvSpPr>
              <a:spLocks noChangeArrowheads="1"/>
            </p:cNvSpPr>
            <p:nvPr/>
          </p:nvSpPr>
          <p:spPr bwMode="gray">
            <a:xfrm>
              <a:off x="3080" y="26"/>
              <a:ext cx="52" cy="50"/>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2" name="AutoShape 252"/>
            <p:cNvSpPr>
              <a:spLocks noChangeArrowheads="1"/>
            </p:cNvSpPr>
            <p:nvPr/>
          </p:nvSpPr>
          <p:spPr bwMode="gray">
            <a:xfrm flipV="1">
              <a:off x="3335" y="144"/>
              <a:ext cx="120" cy="113"/>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3" name="AutoShape 253"/>
            <p:cNvSpPr>
              <a:spLocks noChangeArrowheads="1"/>
            </p:cNvSpPr>
            <p:nvPr/>
          </p:nvSpPr>
          <p:spPr bwMode="gray">
            <a:xfrm flipV="1">
              <a:off x="3751" y="288"/>
              <a:ext cx="82" cy="77"/>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4" name="AutoShape 254"/>
            <p:cNvSpPr>
              <a:spLocks noChangeArrowheads="1"/>
            </p:cNvSpPr>
            <p:nvPr/>
          </p:nvSpPr>
          <p:spPr bwMode="gray">
            <a:xfrm flipV="1">
              <a:off x="3588" y="144"/>
              <a:ext cx="83" cy="77"/>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5" name="AutoShape 255"/>
            <p:cNvSpPr>
              <a:spLocks noChangeArrowheads="1"/>
            </p:cNvSpPr>
            <p:nvPr/>
          </p:nvSpPr>
          <p:spPr bwMode="gray">
            <a:xfrm flipV="1">
              <a:off x="3636" y="348"/>
              <a:ext cx="82" cy="78"/>
            </a:xfrm>
            <a:prstGeom prst="roundRect">
              <a:avLst>
                <a:gd name="adj" fmla="val 16667"/>
              </a:avLst>
            </a:prstGeom>
            <a:solidFill>
              <a:schemeClr val="bg1">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6" name="AutoShape 256"/>
            <p:cNvSpPr>
              <a:spLocks noChangeArrowheads="1"/>
            </p:cNvSpPr>
            <p:nvPr/>
          </p:nvSpPr>
          <p:spPr bwMode="gray">
            <a:xfrm>
              <a:off x="3617" y="280"/>
              <a:ext cx="53" cy="50"/>
            </a:xfrm>
            <a:prstGeom prst="roundRect">
              <a:avLst>
                <a:gd name="adj" fmla="val 16667"/>
              </a:avLst>
            </a:prstGeom>
            <a:solidFill>
              <a:schemeClr val="bg1"/>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87" name="Group 257"/>
          <p:cNvGrpSpPr/>
          <p:nvPr userDrawn="1"/>
        </p:nvGrpSpPr>
        <p:grpSpPr bwMode="auto">
          <a:xfrm>
            <a:off x="5954713" y="-42863"/>
            <a:ext cx="3205162" cy="1766888"/>
            <a:chOff x="3751" y="-27"/>
            <a:chExt cx="2019" cy="1113"/>
          </a:xfrm>
        </p:grpSpPr>
        <p:sp>
          <p:nvSpPr>
            <p:cNvPr id="88" name="AutoShape 258"/>
            <p:cNvSpPr>
              <a:spLocks noChangeArrowheads="1"/>
            </p:cNvSpPr>
            <p:nvPr/>
          </p:nvSpPr>
          <p:spPr bwMode="auto">
            <a:xfrm rot="-379289">
              <a:off x="3890" y="841"/>
              <a:ext cx="139" cy="135"/>
            </a:xfrm>
            <a:prstGeom prst="roundRect">
              <a:avLst>
                <a:gd name="adj" fmla="val 16667"/>
              </a:avLst>
            </a:prstGeom>
            <a:solidFill>
              <a:srgbClr val="EE9360">
                <a:alpha val="3000"/>
              </a:srgb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89" name="AutoShape 259"/>
            <p:cNvSpPr>
              <a:spLocks noChangeArrowheads="1"/>
            </p:cNvSpPr>
            <p:nvPr/>
          </p:nvSpPr>
          <p:spPr bwMode="auto">
            <a:xfrm rot="-379289">
              <a:off x="4070" y="678"/>
              <a:ext cx="170" cy="161"/>
            </a:xfrm>
            <a:prstGeom prst="roundRect">
              <a:avLst>
                <a:gd name="adj" fmla="val 16667"/>
              </a:avLst>
            </a:prstGeom>
            <a:solidFill>
              <a:schemeClr val="accent1">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0" name="AutoShape 260"/>
            <p:cNvSpPr>
              <a:spLocks noChangeArrowheads="1"/>
            </p:cNvSpPr>
            <p:nvPr/>
          </p:nvSpPr>
          <p:spPr bwMode="auto">
            <a:xfrm rot="-379289">
              <a:off x="4372" y="558"/>
              <a:ext cx="134" cy="128"/>
            </a:xfrm>
            <a:prstGeom prst="roundRect">
              <a:avLst>
                <a:gd name="adj" fmla="val 16667"/>
              </a:avLst>
            </a:prstGeom>
            <a:solidFill>
              <a:schemeClr val="accent2">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1" name="AutoShape 261"/>
            <p:cNvSpPr>
              <a:spLocks noChangeArrowheads="1"/>
            </p:cNvSpPr>
            <p:nvPr/>
          </p:nvSpPr>
          <p:spPr bwMode="auto">
            <a:xfrm rot="21220711" flipV="1">
              <a:off x="4259" y="910"/>
              <a:ext cx="57" cy="57"/>
            </a:xfrm>
            <a:prstGeom prst="roundRect">
              <a:avLst>
                <a:gd name="adj" fmla="val 16667"/>
              </a:avLst>
            </a:prstGeom>
            <a:solidFill>
              <a:schemeClr val="accent1">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2" name="AutoShape 262"/>
            <p:cNvSpPr>
              <a:spLocks noChangeArrowheads="1"/>
            </p:cNvSpPr>
            <p:nvPr/>
          </p:nvSpPr>
          <p:spPr bwMode="auto">
            <a:xfrm rot="-379289">
              <a:off x="4796" y="295"/>
              <a:ext cx="93" cy="87"/>
            </a:xfrm>
            <a:prstGeom prst="roundRect">
              <a:avLst>
                <a:gd name="adj" fmla="val 16667"/>
              </a:avLst>
            </a:prstGeom>
            <a:solidFill>
              <a:schemeClr val="accent2">
                <a:alpha val="1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3" name="AutoShape 263"/>
            <p:cNvSpPr>
              <a:spLocks noChangeArrowheads="1"/>
            </p:cNvSpPr>
            <p:nvPr/>
          </p:nvSpPr>
          <p:spPr bwMode="auto">
            <a:xfrm rot="-379289">
              <a:off x="3751" y="880"/>
              <a:ext cx="105" cy="100"/>
            </a:xfrm>
            <a:prstGeom prst="roundRect">
              <a:avLst>
                <a:gd name="adj" fmla="val 16667"/>
              </a:avLst>
            </a:prstGeom>
            <a:solidFill>
              <a:srgbClr val="EE9360">
                <a:alpha val="3999"/>
              </a:srgb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4" name="AutoShape 264"/>
            <p:cNvSpPr>
              <a:spLocks noChangeArrowheads="1"/>
            </p:cNvSpPr>
            <p:nvPr/>
          </p:nvSpPr>
          <p:spPr bwMode="auto">
            <a:xfrm rot="21220711" flipH="1">
              <a:off x="4411" y="390"/>
              <a:ext cx="136" cy="131"/>
            </a:xfrm>
            <a:prstGeom prst="roundRect">
              <a:avLst>
                <a:gd name="adj" fmla="val 16667"/>
              </a:avLst>
            </a:prstGeom>
            <a:solidFill>
              <a:schemeClr val="accent2">
                <a:alpha val="1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5" name="AutoShape 265"/>
            <p:cNvSpPr>
              <a:spLocks noChangeArrowheads="1"/>
            </p:cNvSpPr>
            <p:nvPr/>
          </p:nvSpPr>
          <p:spPr bwMode="auto">
            <a:xfrm rot="-379289">
              <a:off x="4317" y="718"/>
              <a:ext cx="170" cy="162"/>
            </a:xfrm>
            <a:prstGeom prst="roundRect">
              <a:avLst>
                <a:gd name="adj" fmla="val 16667"/>
              </a:avLst>
            </a:prstGeom>
            <a:solidFill>
              <a:schemeClr val="accent1">
                <a:alpha val="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6" name="AutoShape 266"/>
            <p:cNvSpPr>
              <a:spLocks noChangeArrowheads="1"/>
            </p:cNvSpPr>
            <p:nvPr/>
          </p:nvSpPr>
          <p:spPr bwMode="auto">
            <a:xfrm rot="-379289">
              <a:off x="4532" y="701"/>
              <a:ext cx="135" cy="128"/>
            </a:xfrm>
            <a:prstGeom prst="roundRect">
              <a:avLst>
                <a:gd name="adj" fmla="val 16667"/>
              </a:avLst>
            </a:prstGeom>
            <a:solidFill>
              <a:schemeClr val="accent2">
                <a:alpha val="14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7" name="AutoShape 267"/>
            <p:cNvSpPr>
              <a:spLocks noChangeArrowheads="1"/>
            </p:cNvSpPr>
            <p:nvPr/>
          </p:nvSpPr>
          <p:spPr bwMode="auto">
            <a:xfrm rot="21220711" flipV="1">
              <a:off x="4570" y="322"/>
              <a:ext cx="60" cy="55"/>
            </a:xfrm>
            <a:prstGeom prst="roundRect">
              <a:avLst>
                <a:gd name="adj" fmla="val 16667"/>
              </a:avLst>
            </a:prstGeom>
            <a:solidFill>
              <a:schemeClr val="accent2">
                <a:alpha val="1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8" name="AutoShape 268"/>
            <p:cNvSpPr>
              <a:spLocks noChangeArrowheads="1"/>
            </p:cNvSpPr>
            <p:nvPr/>
          </p:nvSpPr>
          <p:spPr bwMode="auto">
            <a:xfrm rot="-379289">
              <a:off x="4751" y="537"/>
              <a:ext cx="92" cy="88"/>
            </a:xfrm>
            <a:prstGeom prst="roundRect">
              <a:avLst>
                <a:gd name="adj" fmla="val 16667"/>
              </a:avLst>
            </a:prstGeom>
            <a:solidFill>
              <a:schemeClr val="accent2">
                <a:alpha val="9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99" name="AutoShape 269"/>
            <p:cNvSpPr>
              <a:spLocks noChangeArrowheads="1"/>
            </p:cNvSpPr>
            <p:nvPr/>
          </p:nvSpPr>
          <p:spPr bwMode="auto">
            <a:xfrm rot="-379289">
              <a:off x="4664" y="631"/>
              <a:ext cx="165" cy="158"/>
            </a:xfrm>
            <a:prstGeom prst="roundRect">
              <a:avLst>
                <a:gd name="adj" fmla="val 16667"/>
              </a:avLst>
            </a:prstGeom>
            <a:solidFill>
              <a:schemeClr val="accent2">
                <a:alpha val="5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0" name="AutoShape 270"/>
            <p:cNvSpPr>
              <a:spLocks noChangeArrowheads="1"/>
            </p:cNvSpPr>
            <p:nvPr/>
          </p:nvSpPr>
          <p:spPr bwMode="auto">
            <a:xfrm rot="21220711" flipV="1">
              <a:off x="4910" y="575"/>
              <a:ext cx="58" cy="58"/>
            </a:xfrm>
            <a:prstGeom prst="roundRect">
              <a:avLst>
                <a:gd name="adj" fmla="val 16667"/>
              </a:avLst>
            </a:prstGeom>
            <a:solidFill>
              <a:schemeClr val="hlink">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1" name="AutoShape 271"/>
            <p:cNvSpPr>
              <a:spLocks noChangeArrowheads="1"/>
            </p:cNvSpPr>
            <p:nvPr/>
          </p:nvSpPr>
          <p:spPr bwMode="auto">
            <a:xfrm rot="-379289">
              <a:off x="4218" y="803"/>
              <a:ext cx="91" cy="88"/>
            </a:xfrm>
            <a:prstGeom prst="roundRect">
              <a:avLst>
                <a:gd name="adj" fmla="val 16667"/>
              </a:avLst>
            </a:prstGeom>
            <a:solidFill>
              <a:schemeClr val="accent1">
                <a:alpha val="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2" name="AutoShape 272"/>
            <p:cNvSpPr>
              <a:spLocks noChangeArrowheads="1"/>
            </p:cNvSpPr>
            <p:nvPr/>
          </p:nvSpPr>
          <p:spPr bwMode="auto">
            <a:xfrm rot="-379289">
              <a:off x="4704" y="370"/>
              <a:ext cx="134" cy="129"/>
            </a:xfrm>
            <a:prstGeom prst="roundRect">
              <a:avLst>
                <a:gd name="adj" fmla="val 16667"/>
              </a:avLst>
            </a:prstGeom>
            <a:solidFill>
              <a:schemeClr val="accent2">
                <a:alpha val="2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3" name="AutoShape 273"/>
            <p:cNvSpPr>
              <a:spLocks noChangeArrowheads="1"/>
            </p:cNvSpPr>
            <p:nvPr/>
          </p:nvSpPr>
          <p:spPr bwMode="auto">
            <a:xfrm rot="-379289">
              <a:off x="4922" y="204"/>
              <a:ext cx="94" cy="89"/>
            </a:xfrm>
            <a:prstGeom prst="roundRect">
              <a:avLst>
                <a:gd name="adj" fmla="val 16667"/>
              </a:avLst>
            </a:prstGeom>
            <a:solidFill>
              <a:schemeClr val="hlink">
                <a:alpha val="1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4" name="AutoShape 274"/>
            <p:cNvSpPr>
              <a:spLocks noChangeArrowheads="1"/>
            </p:cNvSpPr>
            <p:nvPr/>
          </p:nvSpPr>
          <p:spPr bwMode="auto">
            <a:xfrm rot="-379289">
              <a:off x="4868" y="391"/>
              <a:ext cx="164" cy="158"/>
            </a:xfrm>
            <a:prstGeom prst="roundRect">
              <a:avLst>
                <a:gd name="adj" fmla="val 16667"/>
              </a:avLst>
            </a:prstGeom>
            <a:solidFill>
              <a:schemeClr val="hlink">
                <a:alpha val="1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5" name="AutoShape 275"/>
            <p:cNvSpPr>
              <a:spLocks noChangeArrowheads="1"/>
            </p:cNvSpPr>
            <p:nvPr/>
          </p:nvSpPr>
          <p:spPr bwMode="auto">
            <a:xfrm rot="21220711" flipV="1">
              <a:off x="3937" y="745"/>
              <a:ext cx="60" cy="55"/>
            </a:xfrm>
            <a:prstGeom prst="roundRect">
              <a:avLst>
                <a:gd name="adj" fmla="val 16667"/>
              </a:avLst>
            </a:prstGeom>
            <a:solidFill>
              <a:schemeClr val="accent1">
                <a:alpha val="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6" name="AutoShape 276"/>
            <p:cNvSpPr>
              <a:spLocks noChangeArrowheads="1"/>
            </p:cNvSpPr>
            <p:nvPr/>
          </p:nvSpPr>
          <p:spPr bwMode="auto">
            <a:xfrm rot="-379289">
              <a:off x="4982" y="486"/>
              <a:ext cx="170" cy="163"/>
            </a:xfrm>
            <a:prstGeom prst="roundRect">
              <a:avLst>
                <a:gd name="adj" fmla="val 16667"/>
              </a:avLst>
            </a:prstGeom>
            <a:solidFill>
              <a:schemeClr val="hlink">
                <a:alpha val="21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7" name="AutoShape 277"/>
            <p:cNvSpPr>
              <a:spLocks noChangeArrowheads="1"/>
            </p:cNvSpPr>
            <p:nvPr/>
          </p:nvSpPr>
          <p:spPr bwMode="auto">
            <a:xfrm rot="-379289">
              <a:off x="5097" y="374"/>
              <a:ext cx="135" cy="128"/>
            </a:xfrm>
            <a:prstGeom prst="roundRect">
              <a:avLst>
                <a:gd name="adj" fmla="val 16667"/>
              </a:avLst>
            </a:prstGeom>
            <a:solidFill>
              <a:schemeClr val="hlink">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8" name="AutoShape 278"/>
            <p:cNvSpPr>
              <a:spLocks noChangeArrowheads="1"/>
            </p:cNvSpPr>
            <p:nvPr/>
          </p:nvSpPr>
          <p:spPr bwMode="auto">
            <a:xfrm rot="-379289">
              <a:off x="5369" y="118"/>
              <a:ext cx="91" cy="89"/>
            </a:xfrm>
            <a:prstGeom prst="roundRect">
              <a:avLst>
                <a:gd name="adj" fmla="val 16667"/>
              </a:avLst>
            </a:prstGeom>
            <a:solidFill>
              <a:schemeClr val="folHlink">
                <a:alpha val="2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09" name="AutoShape 279"/>
            <p:cNvSpPr>
              <a:spLocks noChangeArrowheads="1"/>
            </p:cNvSpPr>
            <p:nvPr/>
          </p:nvSpPr>
          <p:spPr bwMode="auto">
            <a:xfrm rot="-379289">
              <a:off x="5266" y="360"/>
              <a:ext cx="166" cy="158"/>
            </a:xfrm>
            <a:prstGeom prst="roundRect">
              <a:avLst>
                <a:gd name="adj" fmla="val 16667"/>
              </a:avLst>
            </a:prstGeom>
            <a:solidFill>
              <a:schemeClr val="hlink">
                <a:alpha val="14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0" name="AutoShape 280"/>
            <p:cNvSpPr>
              <a:spLocks noChangeArrowheads="1"/>
            </p:cNvSpPr>
            <p:nvPr/>
          </p:nvSpPr>
          <p:spPr bwMode="auto">
            <a:xfrm rot="21220711" flipV="1">
              <a:off x="4586" y="484"/>
              <a:ext cx="60" cy="57"/>
            </a:xfrm>
            <a:prstGeom prst="roundRect">
              <a:avLst>
                <a:gd name="adj" fmla="val 16667"/>
              </a:avLst>
            </a:prstGeom>
            <a:solidFill>
              <a:schemeClr val="accent2">
                <a:alpha val="25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1" name="AutoShape 281"/>
            <p:cNvSpPr>
              <a:spLocks noChangeArrowheads="1"/>
            </p:cNvSpPr>
            <p:nvPr/>
          </p:nvSpPr>
          <p:spPr bwMode="auto">
            <a:xfrm rot="-379289">
              <a:off x="5037" y="196"/>
              <a:ext cx="137" cy="130"/>
            </a:xfrm>
            <a:prstGeom prst="roundRect">
              <a:avLst>
                <a:gd name="adj" fmla="val 16667"/>
              </a:avLst>
            </a:prstGeom>
            <a:solidFill>
              <a:schemeClr val="hlink">
                <a:alpha val="2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2" name="AutoShape 282"/>
            <p:cNvSpPr>
              <a:spLocks noChangeArrowheads="1"/>
            </p:cNvSpPr>
            <p:nvPr/>
          </p:nvSpPr>
          <p:spPr bwMode="auto">
            <a:xfrm rot="-379289">
              <a:off x="5463" y="252"/>
              <a:ext cx="170" cy="162"/>
            </a:xfrm>
            <a:prstGeom prst="roundRect">
              <a:avLst>
                <a:gd name="adj" fmla="val 16667"/>
              </a:avLst>
            </a:prstGeom>
            <a:solidFill>
              <a:schemeClr val="folHlink">
                <a:alpha val="12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3" name="AutoShape 283"/>
            <p:cNvSpPr>
              <a:spLocks noChangeArrowheads="1"/>
            </p:cNvSpPr>
            <p:nvPr/>
          </p:nvSpPr>
          <p:spPr bwMode="auto">
            <a:xfrm rot="21220711" flipV="1">
              <a:off x="5280" y="203"/>
              <a:ext cx="60" cy="55"/>
            </a:xfrm>
            <a:prstGeom prst="roundRect">
              <a:avLst>
                <a:gd name="adj" fmla="val 16667"/>
              </a:avLst>
            </a:prstGeom>
            <a:solidFill>
              <a:schemeClr val="hlink">
                <a:alpha val="1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4" name="AutoShape 284"/>
            <p:cNvSpPr>
              <a:spLocks noChangeArrowheads="1"/>
            </p:cNvSpPr>
            <p:nvPr/>
          </p:nvSpPr>
          <p:spPr bwMode="auto">
            <a:xfrm rot="-379289">
              <a:off x="5610" y="378"/>
              <a:ext cx="94" cy="88"/>
            </a:xfrm>
            <a:prstGeom prst="roundRect">
              <a:avLst>
                <a:gd name="adj" fmla="val 16667"/>
              </a:avLst>
            </a:prstGeom>
            <a:solidFill>
              <a:schemeClr val="folHlink">
                <a:alpha val="9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5" name="AutoShape 285"/>
            <p:cNvSpPr>
              <a:spLocks noChangeArrowheads="1"/>
            </p:cNvSpPr>
            <p:nvPr/>
          </p:nvSpPr>
          <p:spPr bwMode="auto">
            <a:xfrm rot="-379289">
              <a:off x="5635" y="140"/>
              <a:ext cx="135" cy="128"/>
            </a:xfrm>
            <a:prstGeom prst="roundRect">
              <a:avLst>
                <a:gd name="adj" fmla="val 16667"/>
              </a:avLst>
            </a:prstGeom>
            <a:solidFill>
              <a:schemeClr val="folHlink">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6" name="AutoShape 286"/>
            <p:cNvSpPr>
              <a:spLocks noChangeArrowheads="1"/>
            </p:cNvSpPr>
            <p:nvPr/>
          </p:nvSpPr>
          <p:spPr bwMode="auto">
            <a:xfrm rot="21220711" flipV="1">
              <a:off x="5357" y="230"/>
              <a:ext cx="59" cy="56"/>
            </a:xfrm>
            <a:prstGeom prst="roundRect">
              <a:avLst>
                <a:gd name="adj" fmla="val 16667"/>
              </a:avLst>
            </a:prstGeom>
            <a:solidFill>
              <a:schemeClr val="folHlink">
                <a:alpha val="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7" name="AutoShape 287"/>
            <p:cNvSpPr>
              <a:spLocks noChangeArrowheads="1"/>
            </p:cNvSpPr>
            <p:nvPr/>
          </p:nvSpPr>
          <p:spPr bwMode="auto">
            <a:xfrm rot="-379289">
              <a:off x="4599" y="590"/>
              <a:ext cx="91" cy="87"/>
            </a:xfrm>
            <a:prstGeom prst="roundRect">
              <a:avLst>
                <a:gd name="adj" fmla="val 16667"/>
              </a:avLst>
            </a:prstGeom>
            <a:solidFill>
              <a:schemeClr val="accent2">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8" name="AutoShape 288"/>
            <p:cNvSpPr>
              <a:spLocks noChangeArrowheads="1"/>
            </p:cNvSpPr>
            <p:nvPr/>
          </p:nvSpPr>
          <p:spPr bwMode="auto">
            <a:xfrm rot="-379289">
              <a:off x="5161" y="524"/>
              <a:ext cx="93" cy="86"/>
            </a:xfrm>
            <a:prstGeom prst="roundRect">
              <a:avLst>
                <a:gd name="adj" fmla="val 16667"/>
              </a:avLst>
            </a:prstGeom>
            <a:solidFill>
              <a:schemeClr val="hlink">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19" name="AutoShape 289"/>
            <p:cNvSpPr>
              <a:spLocks noChangeArrowheads="1"/>
            </p:cNvSpPr>
            <p:nvPr/>
          </p:nvSpPr>
          <p:spPr bwMode="auto">
            <a:xfrm rot="21220711" flipV="1">
              <a:off x="5420" y="544"/>
              <a:ext cx="60" cy="55"/>
            </a:xfrm>
            <a:prstGeom prst="roundRect">
              <a:avLst>
                <a:gd name="adj" fmla="val 16667"/>
              </a:avLst>
            </a:prstGeom>
            <a:solidFill>
              <a:schemeClr val="folHlink">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0" name="AutoShape 290"/>
            <p:cNvSpPr>
              <a:spLocks noChangeArrowheads="1"/>
            </p:cNvSpPr>
            <p:nvPr/>
          </p:nvSpPr>
          <p:spPr bwMode="auto">
            <a:xfrm rot="-379289">
              <a:off x="4079" y="866"/>
              <a:ext cx="93" cy="87"/>
            </a:xfrm>
            <a:prstGeom prst="roundRect">
              <a:avLst>
                <a:gd name="adj" fmla="val 16667"/>
              </a:avLst>
            </a:prstGeom>
            <a:solidFill>
              <a:srgbClr val="EE9360">
                <a:alpha val="6000"/>
              </a:srgb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1" name="AutoShape 291"/>
            <p:cNvSpPr>
              <a:spLocks noChangeArrowheads="1"/>
            </p:cNvSpPr>
            <p:nvPr/>
          </p:nvSpPr>
          <p:spPr bwMode="auto">
            <a:xfrm rot="21220711" flipV="1">
              <a:off x="4111" y="1029"/>
              <a:ext cx="57" cy="57"/>
            </a:xfrm>
            <a:prstGeom prst="roundRect">
              <a:avLst>
                <a:gd name="adj" fmla="val 16667"/>
              </a:avLst>
            </a:prstGeom>
            <a:solidFill>
              <a:schemeClr val="accent1">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2" name="AutoShape 292"/>
            <p:cNvSpPr>
              <a:spLocks noChangeArrowheads="1"/>
            </p:cNvSpPr>
            <p:nvPr/>
          </p:nvSpPr>
          <p:spPr bwMode="auto">
            <a:xfrm rot="21220711" flipV="1">
              <a:off x="5569" y="104"/>
              <a:ext cx="58" cy="56"/>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3" name="AutoShape 293"/>
            <p:cNvSpPr>
              <a:spLocks noChangeArrowheads="1"/>
            </p:cNvSpPr>
            <p:nvPr/>
          </p:nvSpPr>
          <p:spPr bwMode="auto">
            <a:xfrm rot="21220711" flipV="1">
              <a:off x="5524" y="8"/>
              <a:ext cx="58" cy="57"/>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4" name="AutoShape 294"/>
            <p:cNvSpPr>
              <a:spLocks noChangeArrowheads="1"/>
            </p:cNvSpPr>
            <p:nvPr/>
          </p:nvSpPr>
          <p:spPr bwMode="auto">
            <a:xfrm rot="-379289" flipH="1" flipV="1">
              <a:off x="5388" y="-27"/>
              <a:ext cx="118" cy="112"/>
            </a:xfrm>
            <a:prstGeom prst="roundRect">
              <a:avLst>
                <a:gd name="adj" fmla="val 16667"/>
              </a:avLst>
            </a:prstGeom>
            <a:solidFill>
              <a:schemeClr val="folHlink">
                <a:alpha val="24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5" name="AutoShape 295"/>
            <p:cNvSpPr>
              <a:spLocks noChangeArrowheads="1"/>
            </p:cNvSpPr>
            <p:nvPr/>
          </p:nvSpPr>
          <p:spPr bwMode="auto">
            <a:xfrm rot="-379289">
              <a:off x="4880" y="648"/>
              <a:ext cx="171" cy="162"/>
            </a:xfrm>
            <a:prstGeom prst="roundRect">
              <a:avLst>
                <a:gd name="adj" fmla="val 16667"/>
              </a:avLst>
            </a:prstGeom>
            <a:solidFill>
              <a:schemeClr val="hlink">
                <a:alpha val="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6" name="AutoShape 296"/>
            <p:cNvSpPr>
              <a:spLocks noChangeArrowheads="1"/>
            </p:cNvSpPr>
            <p:nvPr/>
          </p:nvSpPr>
          <p:spPr bwMode="auto">
            <a:xfrm rot="-379289">
              <a:off x="5495" y="477"/>
              <a:ext cx="91" cy="89"/>
            </a:xfrm>
            <a:prstGeom prst="roundRect">
              <a:avLst>
                <a:gd name="adj" fmla="val 16667"/>
              </a:avLst>
            </a:prstGeom>
            <a:solidFill>
              <a:schemeClr val="folHlink">
                <a:alpha val="17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7" name="AutoShape 297"/>
            <p:cNvSpPr>
              <a:spLocks noChangeArrowheads="1"/>
            </p:cNvSpPr>
            <p:nvPr/>
          </p:nvSpPr>
          <p:spPr bwMode="auto">
            <a:xfrm rot="-379289">
              <a:off x="5204" y="578"/>
              <a:ext cx="165" cy="158"/>
            </a:xfrm>
            <a:prstGeom prst="roundRect">
              <a:avLst>
                <a:gd name="adj" fmla="val 16667"/>
              </a:avLst>
            </a:prstGeom>
            <a:solidFill>
              <a:schemeClr val="hlink">
                <a:alpha val="9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8" name="AutoShape 298"/>
            <p:cNvSpPr>
              <a:spLocks noChangeArrowheads="1"/>
            </p:cNvSpPr>
            <p:nvPr/>
          </p:nvSpPr>
          <p:spPr bwMode="auto">
            <a:xfrm rot="21220711" flipV="1">
              <a:off x="5660" y="648"/>
              <a:ext cx="57" cy="56"/>
            </a:xfrm>
            <a:prstGeom prst="roundRect">
              <a:avLst>
                <a:gd name="adj" fmla="val 16667"/>
              </a:avLst>
            </a:prstGeom>
            <a:solidFill>
              <a:schemeClr val="folHlink">
                <a:alpha val="3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29" name="AutoShape 299"/>
            <p:cNvSpPr>
              <a:spLocks noChangeArrowheads="1"/>
            </p:cNvSpPr>
            <p:nvPr/>
          </p:nvSpPr>
          <p:spPr bwMode="auto">
            <a:xfrm rot="-379289">
              <a:off x="5499" y="719"/>
              <a:ext cx="91" cy="87"/>
            </a:xfrm>
            <a:prstGeom prst="roundRect">
              <a:avLst>
                <a:gd name="adj" fmla="val 16667"/>
              </a:avLst>
            </a:prstGeom>
            <a:solidFill>
              <a:schemeClr val="folHlink">
                <a:alpha val="5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0" name="AutoShape 300"/>
            <p:cNvSpPr>
              <a:spLocks noChangeArrowheads="1"/>
            </p:cNvSpPr>
            <p:nvPr/>
          </p:nvSpPr>
          <p:spPr bwMode="auto">
            <a:xfrm rot="21220711" flipV="1">
              <a:off x="4959" y="918"/>
              <a:ext cx="60" cy="55"/>
            </a:xfrm>
            <a:prstGeom prst="roundRect">
              <a:avLst>
                <a:gd name="adj" fmla="val 16667"/>
              </a:avLst>
            </a:prstGeom>
            <a:solidFill>
              <a:schemeClr val="hlink">
                <a:alpha val="1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grpSp>
        <p:nvGrpSpPr>
          <p:cNvPr id="131" name="Group 302"/>
          <p:cNvGrpSpPr/>
          <p:nvPr userDrawn="1"/>
        </p:nvGrpSpPr>
        <p:grpSpPr bwMode="auto">
          <a:xfrm>
            <a:off x="-57150" y="-74613"/>
            <a:ext cx="2651125" cy="1444626"/>
            <a:chOff x="-36" y="-47"/>
            <a:chExt cx="1670" cy="910"/>
          </a:xfrm>
        </p:grpSpPr>
        <p:sp>
          <p:nvSpPr>
            <p:cNvPr id="132" name="AutoShape 303"/>
            <p:cNvSpPr>
              <a:spLocks noChangeArrowheads="1"/>
            </p:cNvSpPr>
            <p:nvPr/>
          </p:nvSpPr>
          <p:spPr bwMode="auto">
            <a:xfrm rot="19601724" flipH="1">
              <a:off x="1516" y="26"/>
              <a:ext cx="118" cy="123"/>
            </a:xfrm>
            <a:prstGeom prst="roundRect">
              <a:avLst>
                <a:gd name="adj" fmla="val 16667"/>
              </a:avLst>
            </a:prstGeom>
            <a:solidFill>
              <a:schemeClr val="accent1">
                <a:alpha val="14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3" name="AutoShape 304"/>
            <p:cNvSpPr>
              <a:spLocks noChangeArrowheads="1"/>
            </p:cNvSpPr>
            <p:nvPr/>
          </p:nvSpPr>
          <p:spPr bwMode="auto">
            <a:xfrm rot="19601724" flipH="1">
              <a:off x="1301" y="-47"/>
              <a:ext cx="148" cy="151"/>
            </a:xfrm>
            <a:prstGeom prst="roundRect">
              <a:avLst>
                <a:gd name="adj" fmla="val 16667"/>
              </a:avLst>
            </a:prstGeom>
            <a:solidFill>
              <a:schemeClr val="accent1">
                <a:alpha val="25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4" name="AutoShape 305"/>
            <p:cNvSpPr>
              <a:spLocks noChangeArrowheads="1"/>
            </p:cNvSpPr>
            <p:nvPr/>
          </p:nvSpPr>
          <p:spPr bwMode="auto">
            <a:xfrm rot="19601724" flipH="1">
              <a:off x="1047" y="32"/>
              <a:ext cx="118" cy="120"/>
            </a:xfrm>
            <a:prstGeom prst="roundRect">
              <a:avLst>
                <a:gd name="adj" fmla="val 16667"/>
              </a:avLst>
            </a:prstGeom>
            <a:solidFill>
              <a:schemeClr val="accent2">
                <a:alpha val="1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5" name="AutoShape 306"/>
            <p:cNvSpPr>
              <a:spLocks noChangeArrowheads="1"/>
            </p:cNvSpPr>
            <p:nvPr/>
          </p:nvSpPr>
          <p:spPr bwMode="auto">
            <a:xfrm rot="-1998276" flipH="1" flipV="1">
              <a:off x="1366" y="208"/>
              <a:ext cx="51" cy="53"/>
            </a:xfrm>
            <a:prstGeom prst="roundRect">
              <a:avLst>
                <a:gd name="adj" fmla="val 16667"/>
              </a:avLst>
            </a:prstGeom>
            <a:solidFill>
              <a:schemeClr val="accent1">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6" name="AutoShape 307"/>
            <p:cNvSpPr>
              <a:spLocks noChangeArrowheads="1"/>
            </p:cNvSpPr>
            <p:nvPr/>
          </p:nvSpPr>
          <p:spPr bwMode="auto">
            <a:xfrm rot="19601724" flipH="1">
              <a:off x="633" y="73"/>
              <a:ext cx="81" cy="8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7" name="AutoShape 308"/>
            <p:cNvSpPr>
              <a:spLocks noChangeArrowheads="1"/>
            </p:cNvSpPr>
            <p:nvPr/>
          </p:nvSpPr>
          <p:spPr bwMode="auto">
            <a:xfrm rot="19601724" flipH="1">
              <a:off x="1160" y="123"/>
              <a:ext cx="148" cy="150"/>
            </a:xfrm>
            <a:prstGeom prst="roundRect">
              <a:avLst>
                <a:gd name="adj" fmla="val 16667"/>
              </a:avLst>
            </a:prstGeom>
            <a:solidFill>
              <a:schemeClr val="accent1">
                <a:alpha val="14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8" name="AutoShape 309"/>
            <p:cNvSpPr>
              <a:spLocks noChangeArrowheads="1"/>
            </p:cNvSpPr>
            <p:nvPr/>
          </p:nvSpPr>
          <p:spPr bwMode="auto">
            <a:xfrm rot="19601724" flipH="1">
              <a:off x="1024" y="225"/>
              <a:ext cx="117" cy="120"/>
            </a:xfrm>
            <a:prstGeom prst="roundRect">
              <a:avLst>
                <a:gd name="adj" fmla="val 16667"/>
              </a:avLst>
            </a:prstGeom>
            <a:solidFill>
              <a:schemeClr val="accent2">
                <a:alpha val="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39" name="AutoShape 310"/>
            <p:cNvSpPr>
              <a:spLocks noChangeArrowheads="1"/>
            </p:cNvSpPr>
            <p:nvPr/>
          </p:nvSpPr>
          <p:spPr bwMode="auto">
            <a:xfrm rot="-1998276" flipH="1" flipV="1">
              <a:off x="815" y="0"/>
              <a:ext cx="52" cy="51"/>
            </a:xfrm>
            <a:prstGeom prst="roundRect">
              <a:avLst>
                <a:gd name="adj" fmla="val 16667"/>
              </a:avLst>
            </a:prstGeom>
            <a:solidFill>
              <a:schemeClr val="accent2">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0" name="AutoShape 311"/>
            <p:cNvSpPr>
              <a:spLocks noChangeArrowheads="1"/>
            </p:cNvSpPr>
            <p:nvPr/>
          </p:nvSpPr>
          <p:spPr bwMode="auto">
            <a:xfrm rot="19601724" flipH="1">
              <a:off x="804" y="223"/>
              <a:ext cx="81" cy="82"/>
            </a:xfrm>
            <a:prstGeom prst="roundRect">
              <a:avLst>
                <a:gd name="adj" fmla="val 16667"/>
              </a:avLst>
            </a:prstGeom>
            <a:solidFill>
              <a:schemeClr val="accent2">
                <a:alpha val="9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1" name="AutoShape 312"/>
            <p:cNvSpPr>
              <a:spLocks noChangeArrowheads="1"/>
            </p:cNvSpPr>
            <p:nvPr/>
          </p:nvSpPr>
          <p:spPr bwMode="auto">
            <a:xfrm rot="19601724" flipH="1">
              <a:off x="881" y="256"/>
              <a:ext cx="144" cy="147"/>
            </a:xfrm>
            <a:prstGeom prst="roundRect">
              <a:avLst>
                <a:gd name="adj" fmla="val 16667"/>
              </a:avLst>
            </a:prstGeom>
            <a:solidFill>
              <a:schemeClr val="accent2">
                <a:alpha val="5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2" name="AutoShape 313"/>
            <p:cNvSpPr>
              <a:spLocks noChangeArrowheads="1"/>
            </p:cNvSpPr>
            <p:nvPr/>
          </p:nvSpPr>
          <p:spPr bwMode="auto">
            <a:xfrm rot="-1998276" flipH="1" flipV="1">
              <a:off x="737" y="335"/>
              <a:ext cx="51" cy="53"/>
            </a:xfrm>
            <a:prstGeom prst="roundRect">
              <a:avLst>
                <a:gd name="adj" fmla="val 16667"/>
              </a:avLst>
            </a:prstGeom>
            <a:solidFill>
              <a:schemeClr val="hlink">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3" name="AutoShape 314"/>
            <p:cNvSpPr>
              <a:spLocks noChangeArrowheads="1"/>
            </p:cNvSpPr>
            <p:nvPr/>
          </p:nvSpPr>
          <p:spPr bwMode="auto">
            <a:xfrm rot="19601724" flipH="1">
              <a:off x="1315" y="114"/>
              <a:ext cx="79" cy="83"/>
            </a:xfrm>
            <a:prstGeom prst="roundRect">
              <a:avLst>
                <a:gd name="adj" fmla="val 16667"/>
              </a:avLst>
            </a:prstGeom>
            <a:solidFill>
              <a:schemeClr val="accent1">
                <a:alpha val="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4" name="AutoShape 315"/>
            <p:cNvSpPr>
              <a:spLocks noChangeArrowheads="1"/>
            </p:cNvSpPr>
            <p:nvPr/>
          </p:nvSpPr>
          <p:spPr bwMode="auto">
            <a:xfrm rot="19601724" flipH="1">
              <a:off x="718" y="83"/>
              <a:ext cx="117" cy="120"/>
            </a:xfrm>
            <a:prstGeom prst="roundRect">
              <a:avLst>
                <a:gd name="adj" fmla="val 16667"/>
              </a:avLst>
            </a:prstGeom>
            <a:solidFill>
              <a:schemeClr val="accent2">
                <a:alpha val="27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5" name="AutoShape 316"/>
            <p:cNvSpPr>
              <a:spLocks noChangeArrowheads="1"/>
            </p:cNvSpPr>
            <p:nvPr/>
          </p:nvSpPr>
          <p:spPr bwMode="auto">
            <a:xfrm rot="19601724" flipH="1">
              <a:off x="496" y="79"/>
              <a:ext cx="81" cy="83"/>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6" name="AutoShape 317"/>
            <p:cNvSpPr>
              <a:spLocks noChangeArrowheads="1"/>
            </p:cNvSpPr>
            <p:nvPr/>
          </p:nvSpPr>
          <p:spPr bwMode="auto">
            <a:xfrm rot="19601724" flipH="1">
              <a:off x="608" y="197"/>
              <a:ext cx="142" cy="147"/>
            </a:xfrm>
            <a:prstGeom prst="roundRect">
              <a:avLst>
                <a:gd name="adj" fmla="val 16667"/>
              </a:avLst>
            </a:prstGeom>
            <a:solidFill>
              <a:schemeClr val="hlink">
                <a:alpha val="1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7" name="AutoShape 318"/>
            <p:cNvSpPr>
              <a:spLocks noChangeArrowheads="1"/>
            </p:cNvSpPr>
            <p:nvPr/>
          </p:nvSpPr>
          <p:spPr bwMode="auto">
            <a:xfrm rot="19601724" flipH="1">
              <a:off x="583" y="330"/>
              <a:ext cx="148" cy="153"/>
            </a:xfrm>
            <a:prstGeom prst="roundRect">
              <a:avLst>
                <a:gd name="adj" fmla="val 16667"/>
              </a:avLst>
            </a:prstGeom>
            <a:solidFill>
              <a:schemeClr val="hlink">
                <a:alpha val="11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8" name="AutoShape 319"/>
            <p:cNvSpPr>
              <a:spLocks noChangeArrowheads="1"/>
            </p:cNvSpPr>
            <p:nvPr/>
          </p:nvSpPr>
          <p:spPr bwMode="auto">
            <a:xfrm rot="19601724" flipH="1">
              <a:off x="458" y="309"/>
              <a:ext cx="117" cy="120"/>
            </a:xfrm>
            <a:prstGeom prst="roundRect">
              <a:avLst>
                <a:gd name="adj" fmla="val 16667"/>
              </a:avLst>
            </a:prstGeom>
            <a:solidFill>
              <a:schemeClr val="hlink">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49" name="AutoShape 320"/>
            <p:cNvSpPr>
              <a:spLocks noChangeArrowheads="1"/>
            </p:cNvSpPr>
            <p:nvPr/>
          </p:nvSpPr>
          <p:spPr bwMode="auto">
            <a:xfrm rot="19601724" flipH="1">
              <a:off x="151" y="270"/>
              <a:ext cx="80" cy="82"/>
            </a:xfrm>
            <a:prstGeom prst="roundRect">
              <a:avLst>
                <a:gd name="adj" fmla="val 16667"/>
              </a:avLst>
            </a:prstGeom>
            <a:solidFill>
              <a:schemeClr val="folHlink">
                <a:alpha val="2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0" name="AutoShape 321"/>
            <p:cNvSpPr>
              <a:spLocks noChangeArrowheads="1"/>
            </p:cNvSpPr>
            <p:nvPr/>
          </p:nvSpPr>
          <p:spPr bwMode="auto">
            <a:xfrm rot="19601724" flipH="1">
              <a:off x="323" y="401"/>
              <a:ext cx="144" cy="147"/>
            </a:xfrm>
            <a:prstGeom prst="roundRect">
              <a:avLst>
                <a:gd name="adj" fmla="val 16667"/>
              </a:avLst>
            </a:prstGeom>
            <a:solidFill>
              <a:schemeClr val="hlink">
                <a:alpha val="14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1" name="AutoShape 322"/>
            <p:cNvSpPr>
              <a:spLocks noChangeArrowheads="1"/>
            </p:cNvSpPr>
            <p:nvPr/>
          </p:nvSpPr>
          <p:spPr bwMode="auto">
            <a:xfrm rot="-1998276" flipH="1" flipV="1">
              <a:off x="898" y="86"/>
              <a:ext cx="52" cy="53"/>
            </a:xfrm>
            <a:prstGeom prst="roundRect">
              <a:avLst>
                <a:gd name="adj" fmla="val 16667"/>
              </a:avLst>
            </a:prstGeom>
            <a:solidFill>
              <a:schemeClr val="accent2">
                <a:alpha val="25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2" name="AutoShape 323"/>
            <p:cNvSpPr>
              <a:spLocks noChangeArrowheads="1"/>
            </p:cNvSpPr>
            <p:nvPr/>
          </p:nvSpPr>
          <p:spPr bwMode="auto">
            <a:xfrm rot="19601724" flipH="1">
              <a:off x="393" y="147"/>
              <a:ext cx="119" cy="122"/>
            </a:xfrm>
            <a:prstGeom prst="roundRect">
              <a:avLst>
                <a:gd name="adj" fmla="val 16667"/>
              </a:avLst>
            </a:prstGeom>
            <a:solidFill>
              <a:schemeClr val="hlink">
                <a:alpha val="2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3" name="AutoShape 324"/>
            <p:cNvSpPr>
              <a:spLocks noChangeArrowheads="1"/>
            </p:cNvSpPr>
            <p:nvPr/>
          </p:nvSpPr>
          <p:spPr bwMode="auto">
            <a:xfrm rot="19601724" flipH="1">
              <a:off x="126" y="435"/>
              <a:ext cx="148" cy="150"/>
            </a:xfrm>
            <a:prstGeom prst="roundRect">
              <a:avLst>
                <a:gd name="adj" fmla="val 16667"/>
              </a:avLst>
            </a:prstGeom>
            <a:solidFill>
              <a:schemeClr val="folHlink">
                <a:alpha val="12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4" name="AutoShape 325"/>
            <p:cNvSpPr>
              <a:spLocks noChangeArrowheads="1"/>
            </p:cNvSpPr>
            <p:nvPr/>
          </p:nvSpPr>
          <p:spPr bwMode="auto">
            <a:xfrm rot="-1998276" flipH="1" flipV="1">
              <a:off x="272" y="274"/>
              <a:ext cx="53" cy="51"/>
            </a:xfrm>
            <a:prstGeom prst="roundRect">
              <a:avLst>
                <a:gd name="adj" fmla="val 16667"/>
              </a:avLst>
            </a:prstGeom>
            <a:solidFill>
              <a:schemeClr va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5" name="AutoShape 326"/>
            <p:cNvSpPr>
              <a:spLocks noChangeArrowheads="1"/>
            </p:cNvSpPr>
            <p:nvPr/>
          </p:nvSpPr>
          <p:spPr bwMode="auto">
            <a:xfrm rot="19601724" flipH="1">
              <a:off x="-13" y="603"/>
              <a:ext cx="148" cy="151"/>
            </a:xfrm>
            <a:prstGeom prst="roundRect">
              <a:avLst>
                <a:gd name="adj" fmla="val 16667"/>
              </a:avLst>
            </a:prstGeom>
            <a:solidFill>
              <a:schemeClr val="folHlink">
                <a:alpha val="2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6" name="AutoShape 327"/>
            <p:cNvSpPr>
              <a:spLocks noChangeArrowheads="1"/>
            </p:cNvSpPr>
            <p:nvPr/>
          </p:nvSpPr>
          <p:spPr bwMode="auto">
            <a:xfrm rot="19601724" flipH="1">
              <a:off x="140" y="594"/>
              <a:ext cx="81" cy="83"/>
            </a:xfrm>
            <a:prstGeom prst="roundRect">
              <a:avLst>
                <a:gd name="adj" fmla="val 16667"/>
              </a:avLst>
            </a:prstGeom>
            <a:solidFill>
              <a:schemeClr val="folHlink">
                <a:alpha val="9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7" name="AutoShape 328"/>
            <p:cNvSpPr>
              <a:spLocks noChangeArrowheads="1"/>
            </p:cNvSpPr>
            <p:nvPr/>
          </p:nvSpPr>
          <p:spPr bwMode="auto">
            <a:xfrm rot="19601724" flipH="1">
              <a:off x="-36" y="444"/>
              <a:ext cx="118" cy="120"/>
            </a:xfrm>
            <a:prstGeom prst="roundRect">
              <a:avLst>
                <a:gd name="adj" fmla="val 16667"/>
              </a:avLst>
            </a:prstGeom>
            <a:solidFill>
              <a:schemeClr val="folHlink">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8" name="AutoShape 329"/>
            <p:cNvSpPr>
              <a:spLocks noChangeArrowheads="1"/>
            </p:cNvSpPr>
            <p:nvPr/>
          </p:nvSpPr>
          <p:spPr bwMode="auto">
            <a:xfrm rot="-1998276" flipH="1" flipV="1">
              <a:off x="239" y="339"/>
              <a:ext cx="51" cy="51"/>
            </a:xfrm>
            <a:prstGeom prst="roundRect">
              <a:avLst>
                <a:gd name="adj" fmla="val 16667"/>
              </a:avLst>
            </a:prstGeom>
            <a:solidFill>
              <a:schemeClr val="folHlink">
                <a:alpha val="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59" name="AutoShape 330"/>
            <p:cNvSpPr>
              <a:spLocks noChangeArrowheads="1"/>
            </p:cNvSpPr>
            <p:nvPr/>
          </p:nvSpPr>
          <p:spPr bwMode="auto">
            <a:xfrm rot="19601724" flipH="1">
              <a:off x="937" y="176"/>
              <a:ext cx="79" cy="81"/>
            </a:xfrm>
            <a:prstGeom prst="roundRect">
              <a:avLst>
                <a:gd name="adj" fmla="val 16667"/>
              </a:avLst>
            </a:prstGeom>
            <a:solidFill>
              <a:schemeClr val="accent2">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0" name="AutoShape 331"/>
            <p:cNvSpPr>
              <a:spLocks noChangeArrowheads="1"/>
            </p:cNvSpPr>
            <p:nvPr/>
          </p:nvSpPr>
          <p:spPr bwMode="auto">
            <a:xfrm rot="19601724" flipH="1">
              <a:off x="524" y="446"/>
              <a:ext cx="81" cy="81"/>
            </a:xfrm>
            <a:prstGeom prst="roundRect">
              <a:avLst>
                <a:gd name="adj" fmla="val 16667"/>
              </a:avLst>
            </a:prstGeom>
            <a:solidFill>
              <a:schemeClr val="hlink">
                <a:alpha val="1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1" name="AutoShape 332"/>
            <p:cNvSpPr>
              <a:spLocks noChangeArrowheads="1"/>
            </p:cNvSpPr>
            <p:nvPr/>
          </p:nvSpPr>
          <p:spPr bwMode="auto">
            <a:xfrm rot="-1998276" flipH="1" flipV="1">
              <a:off x="379" y="601"/>
              <a:ext cx="52" cy="51"/>
            </a:xfrm>
            <a:prstGeom prst="roundRect">
              <a:avLst>
                <a:gd name="adj" fmla="val 16667"/>
              </a:avLst>
            </a:prstGeom>
            <a:solidFill>
              <a:schemeClr val="folHlink">
                <a:alpha val="6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2" name="AutoShape 333"/>
            <p:cNvSpPr>
              <a:spLocks noChangeArrowheads="1"/>
            </p:cNvSpPr>
            <p:nvPr/>
          </p:nvSpPr>
          <p:spPr bwMode="auto">
            <a:xfrm rot="19601724" flipH="1">
              <a:off x="1444" y="142"/>
              <a:ext cx="81" cy="81"/>
            </a:xfrm>
            <a:prstGeom prst="roundRect">
              <a:avLst>
                <a:gd name="adj" fmla="val 16667"/>
              </a:avLst>
            </a:prstGeom>
            <a:solidFill>
              <a:schemeClr val="accent1">
                <a:alpha val="12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3" name="AutoShape 334"/>
            <p:cNvSpPr>
              <a:spLocks noChangeArrowheads="1"/>
            </p:cNvSpPr>
            <p:nvPr/>
          </p:nvSpPr>
          <p:spPr bwMode="auto">
            <a:xfrm rot="-1998276" flipH="1" flipV="1">
              <a:off x="1533" y="210"/>
              <a:ext cx="51" cy="53"/>
            </a:xfrm>
            <a:prstGeom prst="roundRect">
              <a:avLst>
                <a:gd name="adj" fmla="val 16667"/>
              </a:avLst>
            </a:prstGeom>
            <a:solidFill>
              <a:schemeClr val="accent1">
                <a:alpha val="8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4" name="AutoShape 335"/>
            <p:cNvSpPr>
              <a:spLocks noChangeArrowheads="1"/>
            </p:cNvSpPr>
            <p:nvPr/>
          </p:nvSpPr>
          <p:spPr bwMode="auto">
            <a:xfrm rot="-1998276" flipH="1" flipV="1">
              <a:off x="26" y="367"/>
              <a:ext cx="50" cy="52"/>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5" name="AutoShape 336"/>
            <p:cNvSpPr>
              <a:spLocks noChangeArrowheads="1"/>
            </p:cNvSpPr>
            <p:nvPr/>
          </p:nvSpPr>
          <p:spPr bwMode="auto">
            <a:xfrm rot="-1998276" flipH="1" flipV="1">
              <a:off x="0" y="271"/>
              <a:ext cx="51" cy="54"/>
            </a:xfrm>
            <a:prstGeom prst="roundRect">
              <a:avLst>
                <a:gd name="adj" fmla="val 16667"/>
              </a:avLst>
            </a:prstGeom>
            <a:solidFill>
              <a:schemeClr val="folHlink">
                <a:alpha val="6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6" name="AutoShape 337"/>
            <p:cNvSpPr>
              <a:spLocks noChangeArrowheads="1"/>
            </p:cNvSpPr>
            <p:nvPr/>
          </p:nvSpPr>
          <p:spPr bwMode="auto">
            <a:xfrm rot="19601724" flipV="1">
              <a:off x="39" y="180"/>
              <a:ext cx="103" cy="105"/>
            </a:xfrm>
            <a:prstGeom prst="roundRect">
              <a:avLst>
                <a:gd name="adj" fmla="val 16667"/>
              </a:avLst>
            </a:prstGeom>
            <a:solidFill>
              <a:schemeClr val="folHlink">
                <a:alpha val="24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7" name="AutoShape 338"/>
            <p:cNvSpPr>
              <a:spLocks noChangeArrowheads="1"/>
            </p:cNvSpPr>
            <p:nvPr/>
          </p:nvSpPr>
          <p:spPr bwMode="auto">
            <a:xfrm rot="19601724" flipH="1">
              <a:off x="745" y="391"/>
              <a:ext cx="148" cy="151"/>
            </a:xfrm>
            <a:prstGeom prst="roundRect">
              <a:avLst>
                <a:gd name="adj" fmla="val 16667"/>
              </a:avLst>
            </a:prstGeom>
            <a:solidFill>
              <a:schemeClr val="hlink">
                <a:alpha val="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8" name="AutoShape 339"/>
            <p:cNvSpPr>
              <a:spLocks noChangeArrowheads="1"/>
            </p:cNvSpPr>
            <p:nvPr/>
          </p:nvSpPr>
          <p:spPr bwMode="auto">
            <a:xfrm rot="19601724" flipH="1">
              <a:off x="276" y="600"/>
              <a:ext cx="79" cy="83"/>
            </a:xfrm>
            <a:prstGeom prst="roundRect">
              <a:avLst>
                <a:gd name="adj" fmla="val 16667"/>
              </a:avLst>
            </a:prstGeom>
            <a:solidFill>
              <a:schemeClr val="folHlink">
                <a:alpha val="17999"/>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69" name="AutoShape 340"/>
            <p:cNvSpPr>
              <a:spLocks noChangeArrowheads="1"/>
            </p:cNvSpPr>
            <p:nvPr/>
          </p:nvSpPr>
          <p:spPr bwMode="auto">
            <a:xfrm rot="19601724" flipH="1">
              <a:off x="492" y="523"/>
              <a:ext cx="144" cy="147"/>
            </a:xfrm>
            <a:prstGeom prst="roundRect">
              <a:avLst>
                <a:gd name="adj" fmla="val 16667"/>
              </a:avLst>
            </a:prstGeom>
            <a:solidFill>
              <a:schemeClr val="hlink">
                <a:alpha val="9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0" name="AutoShape 341"/>
            <p:cNvSpPr>
              <a:spLocks noChangeArrowheads="1"/>
            </p:cNvSpPr>
            <p:nvPr/>
          </p:nvSpPr>
          <p:spPr bwMode="auto">
            <a:xfrm rot="-1998276" flipH="1" flipV="1">
              <a:off x="283" y="812"/>
              <a:ext cx="50" cy="51"/>
            </a:xfrm>
            <a:prstGeom prst="roundRect">
              <a:avLst>
                <a:gd name="adj" fmla="val 16667"/>
              </a:avLst>
            </a:prstGeom>
            <a:solidFill>
              <a:schemeClr val="folHlink">
                <a:alpha val="33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1" name="AutoShape 342"/>
            <p:cNvSpPr>
              <a:spLocks noChangeArrowheads="1"/>
            </p:cNvSpPr>
            <p:nvPr/>
          </p:nvSpPr>
          <p:spPr bwMode="auto">
            <a:xfrm rot="19601724" flipH="1">
              <a:off x="415" y="778"/>
              <a:ext cx="79" cy="80"/>
            </a:xfrm>
            <a:prstGeom prst="roundRect">
              <a:avLst>
                <a:gd name="adj" fmla="val 16667"/>
              </a:avLst>
            </a:prstGeom>
            <a:solidFill>
              <a:schemeClr val="folHlink">
                <a:alpha val="5000"/>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172" name="AutoShape 343"/>
            <p:cNvSpPr>
              <a:spLocks noChangeArrowheads="1"/>
            </p:cNvSpPr>
            <p:nvPr/>
          </p:nvSpPr>
          <p:spPr bwMode="auto">
            <a:xfrm rot="-1998276" flipH="1" flipV="1">
              <a:off x="903" y="610"/>
              <a:ext cx="52" cy="51"/>
            </a:xfrm>
            <a:prstGeom prst="roundRect">
              <a:avLst>
                <a:gd name="adj" fmla="val 16667"/>
              </a:avLst>
            </a:prstGeom>
            <a:solidFill>
              <a:schemeClr val="hlink">
                <a:alpha val="10001"/>
              </a:schemeClr>
            </a:solidFill>
            <a:ln w="9525">
              <a:noFill/>
              <a:round/>
            </a:ln>
            <a:effectLst/>
          </p:spPr>
          <p:txBody>
            <a:bodyPr wrap="none" anchor="ctr"/>
            <a:lstStyle/>
            <a:p>
              <a:pPr algn="ctr" fontAlgn="base">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gr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pPr>
            <a:endParaRPr lang="es-E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pPr>
            <a:endParaRPr lang="es-E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pPr>
            <a:fld id="{C0BC3ED1-C874-4E4C-B498-7417F65C38E2}" type="slidenum">
              <a:rPr lang="es-ES" smtClean="0">
                <a:solidFill>
                  <a:prstClr val="black">
                    <a:tint val="75000"/>
                  </a:prstClr>
                </a:solidFill>
                <a:latin typeface="Arial" panose="020B0604020202020204" pitchFamily="34" charset="0"/>
                <a:cs typeface="Arial" panose="020B0604020202020204" pitchFamily="34" charset="0"/>
              </a:rPr>
              <a:t>‹#›</a:t>
            </a:fld>
            <a:endParaRPr lang="es-ES">
              <a:solidFill>
                <a:prstClr val="black">
                  <a:tint val="75000"/>
                </a:prstClr>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vi-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tiff"/><Relationship Id="rId4" Type="http://schemas.openxmlformats.org/officeDocument/2006/relationships/image" Target="../media/image19.tif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F531-D864-C10F-487C-267D1B91CD17}"/>
              </a:ext>
            </a:extLst>
          </p:cNvPr>
          <p:cNvSpPr txBox="1">
            <a:spLocks/>
          </p:cNvSpPr>
          <p:nvPr/>
        </p:nvSpPr>
        <p:spPr>
          <a:xfrm>
            <a:off x="237507" y="1438156"/>
            <a:ext cx="8668986" cy="3051960"/>
          </a:xfrm>
          <a:prstGeom prst="rect">
            <a:avLst/>
          </a:prstGeom>
          <a:solidFill>
            <a:schemeClr val="accent6">
              <a:lumMod val="40000"/>
              <a:lumOff val="60000"/>
            </a:schemeClr>
          </a:solidFill>
        </p:spPr>
        <p:txBody>
          <a:bodyPr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vi-VN" sz="3600" b="1" dirty="0">
                <a:solidFill>
                  <a:schemeClr val="accent5">
                    <a:lumMod val="50000"/>
                  </a:schemeClr>
                </a:solidFill>
                <a:effectLst>
                  <a:outerShdw blurRad="38100" dist="38100" dir="2700000" algn="tl">
                    <a:srgbClr val="000000">
                      <a:alpha val="43137"/>
                    </a:srgbClr>
                  </a:outerShdw>
                </a:effectLst>
              </a:rPr>
              <a:t>Chương 2</a:t>
            </a:r>
            <a:r>
              <a:rPr lang="en-US" sz="4400" b="1" dirty="0">
                <a:solidFill>
                  <a:schemeClr val="accent5">
                    <a:lumMod val="50000"/>
                  </a:schemeClr>
                </a:solidFill>
                <a:effectLst>
                  <a:outerShdw blurRad="38100" dist="38100" dir="2700000" algn="tl">
                    <a:srgbClr val="000000">
                      <a:alpha val="43137"/>
                    </a:srgbClr>
                  </a:outerShdw>
                </a:effectLst>
              </a:rPr>
              <a:t/>
            </a:r>
            <a:br>
              <a:rPr lang="en-US" sz="4400" b="1" dirty="0">
                <a:solidFill>
                  <a:schemeClr val="accent5">
                    <a:lumMod val="50000"/>
                  </a:schemeClr>
                </a:solidFill>
                <a:effectLst>
                  <a:outerShdw blurRad="38100" dist="38100" dir="2700000" algn="tl">
                    <a:srgbClr val="000000">
                      <a:alpha val="43137"/>
                    </a:srgbClr>
                  </a:outerShdw>
                </a:effectLst>
              </a:rPr>
            </a:br>
            <a:r>
              <a:rPr lang="en-US" sz="4400" b="1" dirty="0">
                <a:solidFill>
                  <a:schemeClr val="accent5">
                    <a:lumMod val="50000"/>
                  </a:schemeClr>
                </a:solidFill>
                <a:effectLst>
                  <a:outerShdw blurRad="38100" dist="38100" dir="2700000" algn="tl">
                    <a:srgbClr val="000000">
                      <a:alpha val="43137"/>
                    </a:srgbClr>
                  </a:outerShdw>
                </a:effectLst>
              </a:rPr>
              <a:t>SỨ MỆNH LỊCH SỬ </a:t>
            </a:r>
            <a:br>
              <a:rPr lang="en-US" sz="4400" b="1" dirty="0">
                <a:solidFill>
                  <a:schemeClr val="accent5">
                    <a:lumMod val="50000"/>
                  </a:schemeClr>
                </a:solidFill>
                <a:effectLst>
                  <a:outerShdw blurRad="38100" dist="38100" dir="2700000" algn="tl">
                    <a:srgbClr val="000000">
                      <a:alpha val="43137"/>
                    </a:srgbClr>
                  </a:outerShdw>
                </a:effectLst>
              </a:rPr>
            </a:br>
            <a:r>
              <a:rPr lang="en-US" sz="4400" b="1" dirty="0">
                <a:solidFill>
                  <a:schemeClr val="accent5">
                    <a:lumMod val="50000"/>
                  </a:schemeClr>
                </a:solidFill>
                <a:effectLst>
                  <a:outerShdw blurRad="38100" dist="38100" dir="2700000" algn="tl">
                    <a:srgbClr val="000000">
                      <a:alpha val="43137"/>
                    </a:srgbClr>
                  </a:outerShdw>
                </a:effectLst>
              </a:rPr>
              <a:t>CỦA GIAI CẤP CÔNG NHÂN</a:t>
            </a:r>
            <a:endParaRPr lang="vi-VN" sz="4000" dirty="0">
              <a:solidFill>
                <a:schemeClr val="accent5">
                  <a:lumMod val="50000"/>
                </a:schemeClr>
              </a:solidFill>
            </a:endParaRPr>
          </a:p>
        </p:txBody>
      </p:sp>
      <p:sp>
        <p:nvSpPr>
          <p:cNvPr id="3"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
        <p:nvSpPr>
          <p:cNvPr id="4" name="Rectangle 9"/>
          <p:cNvSpPr txBox="1">
            <a:spLocks noChangeArrowheads="1"/>
          </p:cNvSpPr>
          <p:nvPr/>
        </p:nvSpPr>
        <p:spPr>
          <a:xfrm>
            <a:off x="4076700" y="5867400"/>
            <a:ext cx="5067300" cy="990600"/>
          </a:xfrm>
          <a:prstGeom prst="rect">
            <a:avLst/>
          </a:prstGeom>
        </p:spPr>
        <p:txBody>
          <a:bodyPr rtlCol="0">
            <a:normAutofit fontScale="62500" lnSpcReduction="20000"/>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defRPr/>
            </a:pPr>
            <a:endParaRPr lang="en-US" altLang="en-US" sz="2400" dirty="0" smtClean="0">
              <a:solidFill>
                <a:srgbClr val="0000CC"/>
              </a:solidFill>
              <a:latin typeface=".VnVogueH" pitchFamily="34" charset="0"/>
            </a:endParaRPr>
          </a:p>
          <a:p>
            <a:pPr marL="0" indent="0" algn="ctr" fontAlgn="auto">
              <a:lnSpc>
                <a:spcPts val="4200"/>
              </a:lnSpc>
              <a:spcBef>
                <a:spcPts val="1200"/>
              </a:spcBef>
              <a:spcAft>
                <a:spcPts val="0"/>
              </a:spcAft>
              <a:buFont typeface="Arial" panose="020B0604020202020204" pitchFamily="34" charset="0"/>
              <a:buNone/>
              <a:defRPr/>
            </a:pPr>
            <a:r>
              <a:rPr lang="en-US" altLang="en-US" sz="4600" b="1" i="1" dirty="0" err="1" smtClean="0">
                <a:solidFill>
                  <a:srgbClr val="0000CC"/>
                </a:solidFill>
                <a:latin typeface="Times New Roman" pitchFamily="18" charset="0"/>
                <a:cs typeface="Times New Roman" pitchFamily="18" charset="0"/>
              </a:rPr>
              <a:t>Người</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thực</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hiện</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Võ</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Phú</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Hữu</a:t>
            </a:r>
            <a:endParaRPr lang="en-US" altLang="en-US" sz="4600" b="1" i="1" dirty="0" smtClean="0">
              <a:solidFill>
                <a:srgbClr val="0000CC"/>
              </a:solidFill>
              <a:latin typeface="Times New Roman" pitchFamily="18" charset="0"/>
              <a:cs typeface="Times New Roman" pitchFamily="18" charset="0"/>
            </a:endParaRPr>
          </a:p>
        </p:txBody>
      </p:sp>
    </p:spTree>
    <p:extLst>
      <p:ext uri="{BB962C8B-B14F-4D97-AF65-F5344CB8AC3E}">
        <p14:creationId xmlns:p14="http://schemas.microsoft.com/office/powerpoint/2010/main" val="283642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16"/>
          <p:cNvGrpSpPr/>
          <p:nvPr/>
        </p:nvGrpSpPr>
        <p:grpSpPr bwMode="auto">
          <a:xfrm>
            <a:off x="527014" y="2468683"/>
            <a:ext cx="3825026" cy="4053984"/>
            <a:chOff x="527" y="1252"/>
            <a:chExt cx="2257" cy="2411"/>
          </a:xfrm>
        </p:grpSpPr>
        <p:sp>
          <p:nvSpPr>
            <p:cNvPr id="43" name="Rectangle 5"/>
            <p:cNvSpPr>
              <a:spLocks noChangeArrowheads="1"/>
            </p:cNvSpPr>
            <p:nvPr/>
          </p:nvSpPr>
          <p:spPr bwMode="gray">
            <a:xfrm rot="-319177">
              <a:off x="527" y="1252"/>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44" name="Rectangle 6"/>
            <p:cNvSpPr>
              <a:spLocks noChangeArrowheads="1"/>
            </p:cNvSpPr>
            <p:nvPr/>
          </p:nvSpPr>
          <p:spPr bwMode="gray">
            <a:xfrm>
              <a:off x="650" y="1344"/>
              <a:ext cx="2134"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45" name="Text Box 8"/>
            <p:cNvSpPr txBox="1">
              <a:spLocks noChangeArrowheads="1"/>
            </p:cNvSpPr>
            <p:nvPr/>
          </p:nvSpPr>
          <p:spPr bwMode="gray">
            <a:xfrm>
              <a:off x="731" y="1440"/>
              <a:ext cx="2008" cy="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2400" b="1" dirty="0">
                  <a:solidFill>
                    <a:srgbClr val="FF0000"/>
                  </a:solidFill>
                  <a:latin typeface="+mn-lt"/>
                </a:rPr>
                <a:t>TC1: </a:t>
              </a:r>
              <a:r>
                <a:rPr lang="en-US" altLang="en-US" sz="2400" b="1" dirty="0" err="1">
                  <a:solidFill>
                    <a:srgbClr val="FF0000"/>
                  </a:solidFill>
                  <a:latin typeface="+mn-lt"/>
                </a:rPr>
                <a:t>Phương</a:t>
              </a:r>
              <a:r>
                <a:rPr lang="en-US" altLang="en-US" sz="2400" b="1" dirty="0">
                  <a:solidFill>
                    <a:srgbClr val="FF0000"/>
                  </a:solidFill>
                  <a:latin typeface="+mn-lt"/>
                </a:rPr>
                <a:t> </a:t>
              </a:r>
              <a:r>
                <a:rPr lang="en-US" altLang="en-US" sz="2400" b="1" dirty="0" err="1">
                  <a:solidFill>
                    <a:srgbClr val="FF0000"/>
                  </a:solidFill>
                  <a:latin typeface="+mn-lt"/>
                </a:rPr>
                <a:t>thức</a:t>
              </a:r>
              <a:r>
                <a:rPr lang="en-US" altLang="en-US" sz="2400" b="1" dirty="0">
                  <a:solidFill>
                    <a:srgbClr val="FF0000"/>
                  </a:solidFill>
                  <a:latin typeface="+mn-lt"/>
                </a:rPr>
                <a:t> lao </a:t>
              </a:r>
              <a:r>
                <a:rPr lang="en-US" altLang="en-US" sz="2400" b="1" dirty="0" err="1">
                  <a:solidFill>
                    <a:srgbClr val="FF0000"/>
                  </a:solidFill>
                  <a:latin typeface="+mn-lt"/>
                </a:rPr>
                <a:t>động</a:t>
              </a:r>
              <a:r>
                <a:rPr lang="en-US" altLang="en-US" sz="2400" b="1" dirty="0">
                  <a:solidFill>
                    <a:srgbClr val="FF0000"/>
                  </a:solidFill>
                  <a:latin typeface="+mn-lt"/>
                </a:rPr>
                <a:t>, PTSX, </a:t>
              </a:r>
              <a:r>
                <a:rPr lang="en-US" altLang="en-US" sz="2400" dirty="0">
                  <a:latin typeface="+mn-lt"/>
                </a:rPr>
                <a:t>GCCN </a:t>
              </a:r>
              <a:r>
                <a:rPr lang="en-US" altLang="en-US" sz="2400" dirty="0" err="1">
                  <a:latin typeface="+mn-lt"/>
                </a:rPr>
                <a:t>là</a:t>
              </a:r>
              <a:r>
                <a:rPr lang="en-US" altLang="en-US" sz="2400" dirty="0">
                  <a:latin typeface="+mn-lt"/>
                </a:rPr>
                <a:t> </a:t>
              </a:r>
              <a:r>
                <a:rPr lang="en-US" altLang="en-US" sz="2400" dirty="0" err="1">
                  <a:latin typeface="+mn-lt"/>
                </a:rPr>
                <a:t>những</a:t>
              </a:r>
              <a:r>
                <a:rPr lang="en-US" altLang="en-US" sz="2400" dirty="0">
                  <a:latin typeface="+mn-lt"/>
                </a:rPr>
                <a:t> </a:t>
              </a:r>
              <a:r>
                <a:rPr lang="en-US" altLang="en-US" sz="2400" dirty="0" err="1">
                  <a:latin typeface="+mn-lt"/>
                </a:rPr>
                <a:t>tập</a:t>
              </a:r>
              <a:r>
                <a:rPr lang="en-US" altLang="en-US" sz="2400" dirty="0">
                  <a:latin typeface="+mn-lt"/>
                </a:rPr>
                <a:t> </a:t>
              </a:r>
              <a:r>
                <a:rPr lang="en-US" altLang="en-US" sz="2400" dirty="0" err="1">
                  <a:latin typeface="+mn-lt"/>
                </a:rPr>
                <a:t>đoàn</a:t>
              </a:r>
              <a:r>
                <a:rPr lang="en-US" altLang="en-US" sz="2400" dirty="0">
                  <a:latin typeface="+mn-lt"/>
                </a:rPr>
                <a:t> </a:t>
              </a:r>
              <a:r>
                <a:rPr lang="en-US" altLang="en-US" sz="2400" dirty="0" err="1">
                  <a:latin typeface="+mn-lt"/>
                </a:rPr>
                <a:t>người</a:t>
              </a:r>
              <a:r>
                <a:rPr lang="en-US" altLang="en-US" sz="2400" dirty="0">
                  <a:latin typeface="+mn-lt"/>
                </a:rPr>
                <a:t> lao </a:t>
              </a:r>
              <a:r>
                <a:rPr lang="en-US" altLang="en-US" sz="2400" dirty="0" err="1">
                  <a:latin typeface="+mn-lt"/>
                </a:rPr>
                <a:t>động</a:t>
              </a:r>
              <a:r>
                <a:rPr lang="en-US" altLang="en-US" sz="2400" dirty="0">
                  <a:latin typeface="+mn-lt"/>
                </a:rPr>
                <a:t> </a:t>
              </a:r>
              <a:r>
                <a:rPr lang="en-US" altLang="en-US" sz="2400" dirty="0" err="1">
                  <a:latin typeface="+mn-lt"/>
                </a:rPr>
                <a:t>trực</a:t>
              </a:r>
              <a:r>
                <a:rPr lang="en-US" altLang="en-US" sz="2400" dirty="0">
                  <a:latin typeface="+mn-lt"/>
                </a:rPr>
                <a:t> </a:t>
              </a:r>
              <a:r>
                <a:rPr lang="en-US" altLang="en-US" sz="2400" dirty="0" err="1">
                  <a:latin typeface="+mn-lt"/>
                </a:rPr>
                <a:t>tiếp</a:t>
              </a:r>
              <a:r>
                <a:rPr lang="en-US" altLang="en-US" sz="2400" dirty="0">
                  <a:latin typeface="+mn-lt"/>
                </a:rPr>
                <a:t> hay </a:t>
              </a:r>
              <a:r>
                <a:rPr lang="en-US" altLang="en-US" sz="2400" dirty="0" err="1">
                  <a:latin typeface="+mn-lt"/>
                </a:rPr>
                <a:t>gián</a:t>
              </a:r>
              <a:r>
                <a:rPr lang="en-US" altLang="en-US" sz="2400" dirty="0">
                  <a:latin typeface="+mn-lt"/>
                </a:rPr>
                <a:t> </a:t>
              </a:r>
              <a:r>
                <a:rPr lang="en-US" altLang="en-US" sz="2400" dirty="0" err="1">
                  <a:latin typeface="+mn-lt"/>
                </a:rPr>
                <a:t>tiếp</a:t>
              </a:r>
              <a:r>
                <a:rPr lang="en-US" altLang="en-US" sz="2400" dirty="0">
                  <a:latin typeface="+mn-lt"/>
                </a:rPr>
                <a:t> </a:t>
              </a:r>
              <a:r>
                <a:rPr lang="en-US" altLang="en-US" sz="2400" dirty="0" err="1">
                  <a:latin typeface="+mn-lt"/>
                </a:rPr>
                <a:t>vận</a:t>
              </a:r>
              <a:r>
                <a:rPr lang="en-US" altLang="en-US" sz="2400" dirty="0">
                  <a:latin typeface="+mn-lt"/>
                </a:rPr>
                <a:t> </a:t>
              </a:r>
              <a:r>
                <a:rPr lang="en-US" altLang="en-US" sz="2400" dirty="0" err="1">
                  <a:latin typeface="+mn-lt"/>
                </a:rPr>
                <a:t>hành</a:t>
              </a:r>
              <a:r>
                <a:rPr lang="en-US" altLang="en-US" sz="2400" dirty="0">
                  <a:latin typeface="+mn-lt"/>
                </a:rPr>
                <a:t> </a:t>
              </a:r>
              <a:r>
                <a:rPr lang="en-US" altLang="en-US" sz="2400" dirty="0" err="1">
                  <a:latin typeface="+mn-lt"/>
                </a:rPr>
                <a:t>những</a:t>
              </a:r>
              <a:r>
                <a:rPr lang="en-US" altLang="en-US" sz="2400" dirty="0">
                  <a:latin typeface="+mn-lt"/>
                </a:rPr>
                <a:t> </a:t>
              </a:r>
              <a:r>
                <a:rPr lang="en-US" altLang="en-US" sz="2400" dirty="0" err="1">
                  <a:latin typeface="+mn-lt"/>
                </a:rPr>
                <a:t>công</a:t>
              </a:r>
              <a:r>
                <a:rPr lang="en-US" altLang="en-US" sz="2400" dirty="0">
                  <a:latin typeface="+mn-lt"/>
                </a:rPr>
                <a:t> </a:t>
              </a:r>
              <a:r>
                <a:rPr lang="en-US" altLang="en-US" sz="2400" dirty="0" err="1">
                  <a:latin typeface="+mn-lt"/>
                </a:rPr>
                <a:t>cụ</a:t>
              </a:r>
              <a:r>
                <a:rPr lang="en-US" altLang="en-US" sz="2400" dirty="0">
                  <a:latin typeface="+mn-lt"/>
                </a:rPr>
                <a:t> SX </a:t>
              </a:r>
              <a:r>
                <a:rPr lang="en-US" altLang="en-US" sz="2400" dirty="0" err="1">
                  <a:latin typeface="+mn-lt"/>
                </a:rPr>
                <a:t>có</a:t>
              </a:r>
              <a:r>
                <a:rPr lang="en-US" altLang="en-US" sz="2400" dirty="0">
                  <a:latin typeface="+mn-lt"/>
                </a:rPr>
                <a:t> </a:t>
              </a:r>
              <a:r>
                <a:rPr lang="en-US" altLang="en-US" sz="2400" dirty="0" err="1">
                  <a:latin typeface="+mn-lt"/>
                </a:rPr>
                <a:t>tính</a:t>
              </a:r>
              <a:r>
                <a:rPr lang="en-US" altLang="en-US" sz="2400" dirty="0">
                  <a:latin typeface="+mn-lt"/>
                </a:rPr>
                <a:t> </a:t>
              </a:r>
              <a:r>
                <a:rPr lang="en-US" altLang="en-US" sz="2400" dirty="0" err="1">
                  <a:latin typeface="+mn-lt"/>
                </a:rPr>
                <a:t>chất</a:t>
              </a:r>
              <a:r>
                <a:rPr lang="en-US" altLang="en-US" sz="2400" dirty="0">
                  <a:latin typeface="+mn-lt"/>
                </a:rPr>
                <a:t> </a:t>
              </a:r>
              <a:r>
                <a:rPr lang="en-US" altLang="en-US" sz="2400" dirty="0" err="1">
                  <a:latin typeface="+mn-lt"/>
                </a:rPr>
                <a:t>công</a:t>
              </a:r>
              <a:r>
                <a:rPr lang="en-US" altLang="en-US" sz="2400" dirty="0">
                  <a:latin typeface="+mn-lt"/>
                </a:rPr>
                <a:t> </a:t>
              </a:r>
              <a:r>
                <a:rPr lang="en-US" altLang="en-US" sz="2400" dirty="0" err="1">
                  <a:latin typeface="+mn-lt"/>
                </a:rPr>
                <a:t>nghiệp</a:t>
              </a:r>
              <a:r>
                <a:rPr lang="en-US" altLang="en-US" sz="2400" dirty="0">
                  <a:latin typeface="+mn-lt"/>
                </a:rPr>
                <a:t> </a:t>
              </a:r>
              <a:r>
                <a:rPr lang="en-US" altLang="en-US" sz="2400" dirty="0" err="1">
                  <a:latin typeface="+mn-lt"/>
                </a:rPr>
                <a:t>ngày</a:t>
              </a:r>
              <a:r>
                <a:rPr lang="en-US" altLang="en-US" sz="2400" dirty="0">
                  <a:latin typeface="+mn-lt"/>
                </a:rPr>
                <a:t> </a:t>
              </a:r>
              <a:r>
                <a:rPr lang="en-US" altLang="en-US" sz="2400" dirty="0" err="1">
                  <a:latin typeface="+mn-lt"/>
                </a:rPr>
                <a:t>càng</a:t>
              </a:r>
              <a:r>
                <a:rPr lang="en-US" altLang="en-US" sz="2400" dirty="0">
                  <a:latin typeface="+mn-lt"/>
                </a:rPr>
                <a:t> </a:t>
              </a:r>
              <a:r>
                <a:rPr lang="en-US" altLang="en-US" sz="2400" dirty="0" err="1">
                  <a:latin typeface="+mn-lt"/>
                </a:rPr>
                <a:t>hiện</a:t>
              </a:r>
              <a:r>
                <a:rPr lang="en-US" altLang="en-US" sz="2400" dirty="0">
                  <a:latin typeface="+mn-lt"/>
                </a:rPr>
                <a:t> </a:t>
              </a:r>
              <a:r>
                <a:rPr lang="en-US" altLang="en-US" sz="2400" dirty="0" err="1">
                  <a:latin typeface="+mn-lt"/>
                </a:rPr>
                <a:t>đại</a:t>
              </a:r>
              <a:r>
                <a:rPr lang="en-US" altLang="en-US" sz="2400" dirty="0">
                  <a:latin typeface="+mn-lt"/>
                </a:rPr>
                <a:t> </a:t>
              </a:r>
              <a:r>
                <a:rPr lang="en-US" altLang="en-US" sz="2400" dirty="0" err="1">
                  <a:latin typeface="+mn-lt"/>
                </a:rPr>
                <a:t>và</a:t>
              </a:r>
              <a:r>
                <a:rPr lang="en-US" altLang="en-US" sz="2400" dirty="0">
                  <a:latin typeface="+mn-lt"/>
                </a:rPr>
                <a:t> XH </a:t>
              </a:r>
              <a:r>
                <a:rPr lang="en-US" altLang="en-US" sz="2400" dirty="0" err="1">
                  <a:latin typeface="+mn-lt"/>
                </a:rPr>
                <a:t>hoá</a:t>
              </a:r>
              <a:r>
                <a:rPr lang="en-US" altLang="en-US" sz="2400" dirty="0">
                  <a:latin typeface="+mn-lt"/>
                </a:rPr>
                <a:t> </a:t>
              </a:r>
              <a:r>
                <a:rPr lang="en-US" altLang="en-US" sz="2400" dirty="0" err="1">
                  <a:latin typeface="+mn-lt"/>
                </a:rPr>
                <a:t>cao</a:t>
              </a:r>
              <a:r>
                <a:rPr lang="en-US" altLang="en-US" sz="2400" dirty="0">
                  <a:latin typeface="+mn-lt"/>
                </a:rPr>
                <a:t>.</a:t>
              </a:r>
            </a:p>
          </p:txBody>
        </p:sp>
      </p:grpSp>
      <p:grpSp>
        <p:nvGrpSpPr>
          <p:cNvPr id="46" name="Group 17"/>
          <p:cNvGrpSpPr/>
          <p:nvPr/>
        </p:nvGrpSpPr>
        <p:grpSpPr bwMode="auto">
          <a:xfrm>
            <a:off x="4704402" y="2430879"/>
            <a:ext cx="4155467" cy="3991001"/>
            <a:chOff x="3040" y="1229"/>
            <a:chExt cx="2240" cy="2411"/>
          </a:xfrm>
        </p:grpSpPr>
        <p:sp>
          <p:nvSpPr>
            <p:cNvPr id="47" name="Rectangle 15"/>
            <p:cNvSpPr>
              <a:spLocks noChangeArrowheads="1"/>
            </p:cNvSpPr>
            <p:nvPr/>
          </p:nvSpPr>
          <p:spPr bwMode="gray">
            <a:xfrm rot="301233">
              <a:off x="3136" y="1229"/>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48" name="Rectangle 13"/>
            <p:cNvSpPr>
              <a:spLocks noChangeArrowheads="1"/>
            </p:cNvSpPr>
            <p:nvPr/>
          </p:nvSpPr>
          <p:spPr bwMode="gray">
            <a:xfrm>
              <a:off x="3040" y="1344"/>
              <a:ext cx="2096"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49" name="Text Box 14"/>
            <p:cNvSpPr txBox="1">
              <a:spLocks noChangeArrowheads="1"/>
            </p:cNvSpPr>
            <p:nvPr/>
          </p:nvSpPr>
          <p:spPr bwMode="gray">
            <a:xfrm>
              <a:off x="3067" y="1440"/>
              <a:ext cx="2024" cy="1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b="1" dirty="0">
                  <a:solidFill>
                    <a:srgbClr val="FF0000"/>
                  </a:solidFill>
                </a:rPr>
                <a:t>TC2: </a:t>
              </a:r>
              <a:r>
                <a:rPr lang="en-US" altLang="en-US" b="1" dirty="0" err="1">
                  <a:solidFill>
                    <a:srgbClr val="FF0000"/>
                  </a:solidFill>
                </a:rPr>
                <a:t>Vị</a:t>
              </a:r>
              <a:r>
                <a:rPr lang="en-US" altLang="en-US" b="1" dirty="0">
                  <a:solidFill>
                    <a:srgbClr val="FF0000"/>
                  </a:solidFill>
                </a:rPr>
                <a:t> </a:t>
              </a:r>
              <a:r>
                <a:rPr lang="en-US" altLang="en-US" b="1" dirty="0" err="1">
                  <a:solidFill>
                    <a:srgbClr val="FF0000"/>
                  </a:solidFill>
                </a:rPr>
                <a:t>trí</a:t>
              </a:r>
              <a:r>
                <a:rPr lang="en-US" altLang="en-US" b="1" dirty="0">
                  <a:solidFill>
                    <a:srgbClr val="FF0000"/>
                  </a:solidFill>
                </a:rPr>
                <a:t> </a:t>
              </a:r>
              <a:r>
                <a:rPr lang="en-US" altLang="en-US" b="1" dirty="0" err="1">
                  <a:solidFill>
                    <a:srgbClr val="FF0000"/>
                  </a:solidFill>
                </a:rPr>
                <a:t>của</a:t>
              </a:r>
              <a:r>
                <a:rPr lang="en-US" altLang="en-US" b="1" dirty="0">
                  <a:solidFill>
                    <a:srgbClr val="FF0000"/>
                  </a:solidFill>
                </a:rPr>
                <a:t> GCCN </a:t>
              </a:r>
              <a:r>
                <a:rPr lang="en-US" altLang="en-US" b="1" dirty="0" err="1">
                  <a:solidFill>
                    <a:srgbClr val="FF0000"/>
                  </a:solidFill>
                </a:rPr>
                <a:t>trong</a:t>
              </a:r>
              <a:r>
                <a:rPr lang="en-US" altLang="en-US" b="1" dirty="0">
                  <a:solidFill>
                    <a:srgbClr val="FF0000"/>
                  </a:solidFill>
                </a:rPr>
                <a:t> QHSX TBCN</a:t>
              </a:r>
            </a:p>
            <a:p>
              <a:pPr algn="ctr" eaLnBrk="1" hangingPunct="1">
                <a:lnSpc>
                  <a:spcPct val="100000"/>
                </a:lnSpc>
                <a:spcBef>
                  <a:spcPct val="0"/>
                </a:spcBef>
                <a:buFontTx/>
                <a:buNone/>
              </a:pPr>
              <a:endParaRPr lang="en-US" altLang="en-US" sz="800" dirty="0">
                <a:solidFill>
                  <a:srgbClr val="006699"/>
                </a:solidFill>
              </a:endParaRPr>
            </a:p>
            <a:p>
              <a:pPr algn="just">
                <a:lnSpc>
                  <a:spcPct val="100000"/>
                </a:lnSpc>
                <a:spcBef>
                  <a:spcPct val="0"/>
                </a:spcBef>
                <a:buNone/>
              </a:pPr>
              <a:r>
                <a:rPr lang="en-US" altLang="en-US" sz="2400" dirty="0">
                  <a:latin typeface="+mn-lt"/>
                </a:rPr>
                <a:t>GCCN </a:t>
              </a:r>
              <a:r>
                <a:rPr lang="vi-VN" altLang="en-US" sz="2400" dirty="0">
                  <a:latin typeface="+mn-lt"/>
                </a:rPr>
                <a:t>là những người lao động không có tư liệu sản xuất, phải bán sức lao động, làm thuê cho nhà tư bản, bị nhà tư bản bóc lột giá trị thặng dư. </a:t>
              </a:r>
              <a:endParaRPr lang="en-US" altLang="en-US" sz="2400" dirty="0">
                <a:latin typeface="+mn-lt"/>
              </a:endParaRPr>
            </a:p>
          </p:txBody>
        </p:sp>
      </p:grpSp>
      <p:sp>
        <p:nvSpPr>
          <p:cNvPr id="50" name="Oval 46"/>
          <p:cNvSpPr>
            <a:spLocks noChangeArrowheads="1"/>
          </p:cNvSpPr>
          <p:nvPr/>
        </p:nvSpPr>
        <p:spPr bwMode="gray">
          <a:xfrm>
            <a:off x="2439527" y="1135172"/>
            <a:ext cx="3825026" cy="1049378"/>
          </a:xfrm>
          <a:prstGeom prst="ellipse">
            <a:avLst/>
          </a:prstGeom>
          <a:solidFill>
            <a:srgbClr val="FFCCFF"/>
          </a:solidFill>
          <a:ln>
            <a:noFill/>
          </a:ln>
          <a:effectLst/>
          <a:scene3d>
            <a:camera prst="orthographicFront">
              <a:rot lat="0" lon="0" rev="0"/>
            </a:camera>
            <a:lightRig rig="chilly" dir="t">
              <a:rot lat="0" lon="0" rev="18480000"/>
            </a:lightRig>
          </a:scene3d>
          <a:sp3d prstMaterial="clear">
            <a:bevelT h="63500"/>
          </a:sp3d>
        </p:spPr>
        <p:txBody>
          <a:bodyPr wrap="none" anchor="ctr"/>
          <a:lstStyle/>
          <a:p>
            <a:pPr algn="ctr" eaLnBrk="1" fontAlgn="auto" hangingPunct="1">
              <a:spcBef>
                <a:spcPts val="0"/>
              </a:spcBef>
              <a:spcAft>
                <a:spcPts val="0"/>
              </a:spcAft>
              <a:defRPr/>
            </a:pPr>
            <a:r>
              <a:rPr lang="en-US" sz="2800" b="1">
                <a:solidFill>
                  <a:srgbClr val="00B050"/>
                </a:solidFill>
                <a:effectLst>
                  <a:outerShdw blurRad="38100" dist="38100" dir="2700000" algn="tl">
                    <a:srgbClr val="000000">
                      <a:alpha val="43137"/>
                    </a:srgbClr>
                  </a:outerShdw>
                </a:effectLst>
                <a:latin typeface="+mn-lt"/>
              </a:rPr>
              <a:t>GIAI CẤP CÔNG NHÂN</a:t>
            </a:r>
          </a:p>
        </p:txBody>
      </p:sp>
      <p:sp>
        <p:nvSpPr>
          <p:cNvPr id="51" name="Freeform 11"/>
          <p:cNvSpPr/>
          <p:nvPr/>
        </p:nvSpPr>
        <p:spPr bwMode="gray">
          <a:xfrm>
            <a:off x="3125785" y="1851891"/>
            <a:ext cx="903287" cy="56025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52" name="Freeform 11"/>
          <p:cNvSpPr/>
          <p:nvPr/>
        </p:nvSpPr>
        <p:spPr bwMode="gray">
          <a:xfrm flipH="1">
            <a:off x="4656134" y="1839191"/>
            <a:ext cx="923925" cy="56025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16"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1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557" y="1564885"/>
            <a:ext cx="8915398" cy="4234927"/>
            <a:chOff x="88557" y="2206490"/>
            <a:chExt cx="8915398" cy="2980037"/>
          </a:xfrm>
        </p:grpSpPr>
        <p:grpSp>
          <p:nvGrpSpPr>
            <p:cNvPr id="42" name="Group 41"/>
            <p:cNvGrpSpPr/>
            <p:nvPr/>
          </p:nvGrpSpPr>
          <p:grpSpPr>
            <a:xfrm>
              <a:off x="88557" y="2206490"/>
              <a:ext cx="8915398" cy="2980037"/>
              <a:chOff x="2019920" y="2990453"/>
              <a:chExt cx="5104158" cy="877093"/>
            </a:xfrm>
          </p:grpSpPr>
          <p:sp>
            <p:nvSpPr>
              <p:cNvPr id="43" name="Chevron 42"/>
              <p:cNvSpPr/>
              <p:nvPr/>
            </p:nvSpPr>
            <p:spPr>
              <a:xfrm>
                <a:off x="2053260" y="2990453"/>
                <a:ext cx="1740668" cy="877093"/>
              </a:xfrm>
              <a:prstGeom prst="chevron">
                <a:avLst>
                  <a:gd name="adj" fmla="val 70610"/>
                </a:avLst>
              </a:prstGeom>
              <a:gradFill rotWithShape="1">
                <a:gsLst>
                  <a:gs pos="0">
                    <a:srgbClr val="8496E4">
                      <a:hueOff val="0"/>
                      <a:satOff val="0"/>
                      <a:lumOff val="0"/>
                      <a:alphaOff val="0"/>
                      <a:shade val="51000"/>
                      <a:satMod val="130000"/>
                    </a:srgbClr>
                  </a:gs>
                  <a:gs pos="80000">
                    <a:srgbClr val="8496E4">
                      <a:hueOff val="0"/>
                      <a:satOff val="0"/>
                      <a:lumOff val="0"/>
                      <a:alphaOff val="0"/>
                      <a:shade val="93000"/>
                      <a:satMod val="130000"/>
                    </a:srgbClr>
                  </a:gs>
                  <a:gs pos="100000">
                    <a:srgbClr val="8496E4">
                      <a:hueOff val="0"/>
                      <a:satOff val="0"/>
                      <a:lumOff val="0"/>
                      <a:alphaOff val="0"/>
                      <a:shade val="94000"/>
                      <a:satMod val="135000"/>
                    </a:srgbClr>
                  </a:gs>
                </a:gsLst>
                <a:lin ang="16200000" scaled="0"/>
              </a:gradFill>
              <a:ln w="9525" cap="flat" cmpd="sng" algn="ctr">
                <a:solidFill>
                  <a:srgbClr val="8496E4">
                    <a:hueOff val="0"/>
                    <a:satOff val="0"/>
                    <a:lumOff val="0"/>
                    <a:alphaOff val="0"/>
                    <a:shade val="95000"/>
                    <a:satMod val="10500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44" name="Chevron 43"/>
              <p:cNvSpPr/>
              <p:nvPr/>
            </p:nvSpPr>
            <p:spPr>
              <a:xfrm>
                <a:off x="2719500" y="2990453"/>
                <a:ext cx="1740668" cy="877093"/>
              </a:xfrm>
              <a:prstGeom prst="chevron">
                <a:avLst>
                  <a:gd name="adj" fmla="val 70610"/>
                </a:avLst>
              </a:prstGeom>
              <a:gradFill rotWithShape="1">
                <a:gsLst>
                  <a:gs pos="0">
                    <a:srgbClr val="C0A472">
                      <a:hueOff val="0"/>
                      <a:satOff val="0"/>
                      <a:lumOff val="0"/>
                      <a:alphaOff val="0"/>
                      <a:shade val="51000"/>
                      <a:satMod val="130000"/>
                    </a:srgbClr>
                  </a:gs>
                  <a:gs pos="80000">
                    <a:srgbClr val="C0A472">
                      <a:hueOff val="0"/>
                      <a:satOff val="0"/>
                      <a:lumOff val="0"/>
                      <a:alphaOff val="0"/>
                      <a:shade val="93000"/>
                      <a:satMod val="130000"/>
                    </a:srgbClr>
                  </a:gs>
                  <a:gs pos="100000">
                    <a:srgbClr val="C0A472">
                      <a:hueOff val="0"/>
                      <a:satOff val="0"/>
                      <a:lumOff val="0"/>
                      <a:alphaOff val="0"/>
                      <a:shade val="94000"/>
                      <a:satMod val="135000"/>
                    </a:srgbClr>
                  </a:gs>
                </a:gsLst>
                <a:lin ang="16200000" scaled="0"/>
              </a:gradFill>
              <a:ln w="9525" cap="flat" cmpd="sng" algn="ctr">
                <a:solidFill>
                  <a:srgbClr val="C0A472">
                    <a:hueOff val="0"/>
                    <a:satOff val="0"/>
                    <a:lumOff val="0"/>
                    <a:alphaOff val="0"/>
                    <a:shade val="95000"/>
                    <a:satMod val="10500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45" name="Chevron 44"/>
              <p:cNvSpPr/>
              <p:nvPr/>
            </p:nvSpPr>
            <p:spPr>
              <a:xfrm>
                <a:off x="3385215" y="2990453"/>
                <a:ext cx="1740668" cy="877093"/>
              </a:xfrm>
              <a:prstGeom prst="chevron">
                <a:avLst>
                  <a:gd name="adj" fmla="val 70610"/>
                </a:avLst>
              </a:prstGeom>
              <a:gradFill rotWithShape="1">
                <a:gsLst>
                  <a:gs pos="0">
                    <a:srgbClr val="EFA263">
                      <a:hueOff val="0"/>
                      <a:satOff val="0"/>
                      <a:lumOff val="0"/>
                      <a:alphaOff val="0"/>
                      <a:shade val="51000"/>
                      <a:satMod val="130000"/>
                    </a:srgbClr>
                  </a:gs>
                  <a:gs pos="80000">
                    <a:srgbClr val="EFA263">
                      <a:hueOff val="0"/>
                      <a:satOff val="0"/>
                      <a:lumOff val="0"/>
                      <a:alphaOff val="0"/>
                      <a:shade val="93000"/>
                      <a:satMod val="130000"/>
                    </a:srgbClr>
                  </a:gs>
                  <a:gs pos="100000">
                    <a:srgbClr val="EFA263">
                      <a:hueOff val="0"/>
                      <a:satOff val="0"/>
                      <a:lumOff val="0"/>
                      <a:alphaOff val="0"/>
                      <a:shade val="94000"/>
                      <a:satMod val="135000"/>
                    </a:srgbClr>
                  </a:gs>
                </a:gsLst>
                <a:lin ang="16200000" scaled="0"/>
              </a:gradFill>
              <a:ln w="9525" cap="flat" cmpd="sng" algn="ctr">
                <a:solidFill>
                  <a:srgbClr val="EFA263">
                    <a:hueOff val="0"/>
                    <a:satOff val="0"/>
                    <a:lumOff val="0"/>
                    <a:alphaOff val="0"/>
                    <a:shade val="95000"/>
                    <a:satMod val="10500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46" name="Chevron 45"/>
              <p:cNvSpPr/>
              <p:nvPr/>
            </p:nvSpPr>
            <p:spPr>
              <a:xfrm>
                <a:off x="4051455" y="2990453"/>
                <a:ext cx="1740668" cy="877093"/>
              </a:xfrm>
              <a:prstGeom prst="chevron">
                <a:avLst>
                  <a:gd name="adj" fmla="val 70610"/>
                </a:avLst>
              </a:prstGeom>
              <a:gradFill rotWithShape="1">
                <a:gsLst>
                  <a:gs pos="0">
                    <a:srgbClr val="E67E7E">
                      <a:hueOff val="0"/>
                      <a:satOff val="0"/>
                      <a:lumOff val="0"/>
                      <a:alphaOff val="0"/>
                      <a:shade val="51000"/>
                      <a:satMod val="130000"/>
                    </a:srgbClr>
                  </a:gs>
                  <a:gs pos="80000">
                    <a:srgbClr val="E67E7E">
                      <a:hueOff val="0"/>
                      <a:satOff val="0"/>
                      <a:lumOff val="0"/>
                      <a:alphaOff val="0"/>
                      <a:shade val="93000"/>
                      <a:satMod val="130000"/>
                    </a:srgbClr>
                  </a:gs>
                  <a:gs pos="100000">
                    <a:srgbClr val="E67E7E">
                      <a:hueOff val="0"/>
                      <a:satOff val="0"/>
                      <a:lumOff val="0"/>
                      <a:alphaOff val="0"/>
                      <a:shade val="94000"/>
                      <a:satMod val="135000"/>
                    </a:srgbClr>
                  </a:gs>
                </a:gsLst>
                <a:lin ang="16200000" scaled="0"/>
              </a:gradFill>
              <a:ln w="9525" cap="flat" cmpd="sng" algn="ctr">
                <a:solidFill>
                  <a:srgbClr val="E67E7E">
                    <a:hueOff val="0"/>
                    <a:satOff val="0"/>
                    <a:lumOff val="0"/>
                    <a:alphaOff val="0"/>
                    <a:shade val="95000"/>
                    <a:satMod val="10500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47" name="Chevron 46"/>
              <p:cNvSpPr/>
              <p:nvPr/>
            </p:nvSpPr>
            <p:spPr>
              <a:xfrm>
                <a:off x="4717169" y="2990453"/>
                <a:ext cx="1740668" cy="877093"/>
              </a:xfrm>
              <a:prstGeom prst="chevron">
                <a:avLst>
                  <a:gd name="adj" fmla="val 70610"/>
                </a:avLst>
              </a:prstGeom>
              <a:gradFill rotWithShape="1">
                <a:gsLst>
                  <a:gs pos="0">
                    <a:srgbClr val="5EB69F">
                      <a:hueOff val="0"/>
                      <a:satOff val="0"/>
                      <a:lumOff val="0"/>
                      <a:alphaOff val="0"/>
                      <a:shade val="51000"/>
                      <a:satMod val="130000"/>
                    </a:srgbClr>
                  </a:gs>
                  <a:gs pos="80000">
                    <a:srgbClr val="5EB69F">
                      <a:hueOff val="0"/>
                      <a:satOff val="0"/>
                      <a:lumOff val="0"/>
                      <a:alphaOff val="0"/>
                      <a:shade val="93000"/>
                      <a:satMod val="130000"/>
                    </a:srgbClr>
                  </a:gs>
                  <a:gs pos="100000">
                    <a:srgbClr val="5EB69F">
                      <a:hueOff val="0"/>
                      <a:satOff val="0"/>
                      <a:lumOff val="0"/>
                      <a:alphaOff val="0"/>
                      <a:shade val="94000"/>
                      <a:satMod val="135000"/>
                    </a:srgbClr>
                  </a:gs>
                </a:gsLst>
                <a:lin ang="16200000" scaled="0"/>
              </a:gradFill>
              <a:ln w="9525" cap="flat" cmpd="sng" algn="ctr">
                <a:solidFill>
                  <a:srgbClr val="5EB69F">
                    <a:hueOff val="0"/>
                    <a:satOff val="0"/>
                    <a:lumOff val="0"/>
                    <a:alphaOff val="0"/>
                    <a:shade val="95000"/>
                    <a:satMod val="10500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48" name="Chevron 47"/>
              <p:cNvSpPr/>
              <p:nvPr/>
            </p:nvSpPr>
            <p:spPr>
              <a:xfrm>
                <a:off x="5383410" y="2990453"/>
                <a:ext cx="1740668" cy="877093"/>
              </a:xfrm>
              <a:prstGeom prst="chevron">
                <a:avLst>
                  <a:gd name="adj" fmla="val 70610"/>
                </a:avLst>
              </a:prstGeom>
              <a:gradFill rotWithShape="1">
                <a:gsLst>
                  <a:gs pos="0">
                    <a:srgbClr val="8496E4">
                      <a:hueOff val="0"/>
                      <a:satOff val="0"/>
                      <a:lumOff val="0"/>
                      <a:alphaOff val="0"/>
                      <a:shade val="51000"/>
                      <a:satMod val="130000"/>
                    </a:srgbClr>
                  </a:gs>
                  <a:gs pos="80000">
                    <a:srgbClr val="8496E4">
                      <a:hueOff val="0"/>
                      <a:satOff val="0"/>
                      <a:lumOff val="0"/>
                      <a:alphaOff val="0"/>
                      <a:shade val="93000"/>
                      <a:satMod val="130000"/>
                    </a:srgbClr>
                  </a:gs>
                  <a:gs pos="100000">
                    <a:srgbClr val="8496E4">
                      <a:hueOff val="0"/>
                      <a:satOff val="0"/>
                      <a:lumOff val="0"/>
                      <a:alphaOff val="0"/>
                      <a:shade val="94000"/>
                      <a:satMod val="135000"/>
                    </a:srgbClr>
                  </a:gs>
                </a:gsLst>
                <a:lin ang="16200000" scaled="0"/>
              </a:gradFill>
              <a:ln w="9525" cap="flat" cmpd="sng" algn="ctr">
                <a:solidFill>
                  <a:srgbClr val="8496E4">
                    <a:hueOff val="0"/>
                    <a:satOff val="0"/>
                    <a:lumOff val="0"/>
                    <a:alphaOff val="0"/>
                    <a:shade val="95000"/>
                    <a:satMod val="10500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grpSp>
            <p:nvGrpSpPr>
              <p:cNvPr id="49" name="Group 48"/>
              <p:cNvGrpSpPr/>
              <p:nvPr/>
            </p:nvGrpSpPr>
            <p:grpSpPr>
              <a:xfrm>
                <a:off x="2019920" y="3034307"/>
                <a:ext cx="4929658" cy="789385"/>
                <a:chOff x="495920" y="1852593"/>
                <a:chExt cx="4929658" cy="789385"/>
              </a:xfrm>
            </p:grpSpPr>
            <p:sp>
              <p:nvSpPr>
                <p:cNvPr id="50" name="Rectangle 49"/>
                <p:cNvSpPr/>
                <p:nvPr/>
              </p:nvSpPr>
              <p:spPr>
                <a:xfrm>
                  <a:off x="525092" y="1852593"/>
                  <a:ext cx="4900486" cy="789385"/>
                </a:xfrm>
                <a:prstGeom prst="rect">
                  <a:avLst/>
                </a:prstGeom>
                <a:solidFill>
                  <a:srgbClr val="FFFFFF">
                    <a:hueOff val="0"/>
                    <a:satOff val="0"/>
                    <a:lumOff val="0"/>
                    <a:alphaOff val="0"/>
                  </a:srgbClr>
                </a:solidFill>
                <a:ln w="9525" cap="flat" cmpd="sng" algn="ctr">
                  <a:solidFill>
                    <a:srgbClr val="E67E7E">
                      <a:hueOff val="0"/>
                      <a:satOff val="0"/>
                      <a:lumOff val="0"/>
                      <a:alphaOff val="0"/>
                      <a:shade val="95000"/>
                      <a:satMod val="105000"/>
                    </a:srgbClr>
                  </a:solidFill>
                  <a:prstDash val="solid"/>
                </a:ln>
                <a:effectLst>
                  <a:outerShdw blurRad="40000" dist="23000" dir="5400000" rotWithShape="0">
                    <a:srgbClr val="000000">
                      <a:alpha val="35000"/>
                    </a:srgbClr>
                  </a:outerShdw>
                </a:effectLst>
              </p:spPr>
            </p:sp>
            <p:sp>
              <p:nvSpPr>
                <p:cNvPr id="51" name="Rectangle 50"/>
                <p:cNvSpPr/>
                <p:nvPr/>
              </p:nvSpPr>
              <p:spPr>
                <a:xfrm>
                  <a:off x="495920" y="1896449"/>
                  <a:ext cx="4797878" cy="701675"/>
                </a:xfrm>
                <a:prstGeom prst="rect">
                  <a:avLst/>
                </a:prstGeom>
                <a:noFill/>
                <a:ln>
                  <a:noFill/>
                </a:ln>
                <a:effectLst/>
              </p:spPr>
              <p:txBody>
                <a:bodyPr spcFirstLastPara="0" vert="horz" wrap="square" lIns="91440" tIns="91440" rIns="91440" bIns="91440" numCol="1" spcCol="1270" anchor="ctr" anchorCtr="0">
                  <a:noAutofit/>
                </a:bodyPr>
                <a:lstStyle/>
                <a:p>
                  <a:pPr marL="0" marR="0" lvl="0" indent="0" defTabSz="1600200" eaLnBrk="1" fontAlgn="base" latinLnBrk="0" hangingPunct="1">
                    <a:lnSpc>
                      <a:spcPct val="90000"/>
                    </a:lnSpc>
                    <a:spcBef>
                      <a:spcPct val="0"/>
                    </a:spcBef>
                    <a:spcAft>
                      <a:spcPct val="35000"/>
                    </a:spcAft>
                    <a:buClrTx/>
                    <a:buSzTx/>
                    <a:buFontTx/>
                    <a:buNone/>
                    <a:defRPr/>
                  </a:pPr>
                  <a:endParaRPr kumimoji="0" lang="en-US" sz="3600" b="0" i="0" u="none" strike="noStrike" kern="0" cap="none" spc="0" normalizeH="0" baseline="0" noProof="0">
                    <a:ln>
                      <a:noFill/>
                    </a:ln>
                    <a:solidFill>
                      <a:srgbClr val="000000">
                        <a:hueOff val="0"/>
                        <a:satOff val="0"/>
                        <a:lumOff val="0"/>
                        <a:alphaOff val="0"/>
                      </a:srgbClr>
                    </a:solidFill>
                    <a:effectLst/>
                    <a:uLnTx/>
                    <a:uFillTx/>
                    <a:latin typeface="Arial" panose="020B0604020202020204"/>
                    <a:ea typeface="+mn-ea"/>
                    <a:cs typeface="+mn-cs"/>
                  </a:endParaRPr>
                </a:p>
              </p:txBody>
            </p:sp>
          </p:grpSp>
        </p:grpSp>
        <p:sp>
          <p:nvSpPr>
            <p:cNvPr id="52" name="TextBox 51"/>
            <p:cNvSpPr txBox="1"/>
            <p:nvPr/>
          </p:nvSpPr>
          <p:spPr>
            <a:xfrm>
              <a:off x="186933" y="2395067"/>
              <a:ext cx="8512223" cy="2598918"/>
            </a:xfrm>
            <a:prstGeom prst="rect">
              <a:avLst/>
            </a:prstGeom>
            <a:noFill/>
          </p:spPr>
          <p:txBody>
            <a:bodyPr wrap="square" rtlCol="0" anchor="ctr">
              <a:spAutoFit/>
            </a:bodyPr>
            <a:lstStyle/>
            <a:p>
              <a:pPr algn="just"/>
              <a:r>
                <a:rPr lang="vi-VN" sz="2600" b="1" i="1" spc="-150" dirty="0"/>
                <a:t>Giai cấp công nhân </a:t>
              </a:r>
              <a:r>
                <a:rPr lang="vi-VN" sz="2600" spc="-150" dirty="0"/>
                <a:t>là một tập đoàn xã hội ổn định, hình thành và phát triển cùng với quá trình của </a:t>
              </a:r>
              <a:r>
                <a:rPr lang="vi-VN" sz="2600" i="1" spc="-150" dirty="0">
                  <a:solidFill>
                    <a:srgbClr val="FF0000"/>
                  </a:solidFill>
                </a:rPr>
                <a:t>nền công nghiệp hiện đại</a:t>
              </a:r>
              <a:r>
                <a:rPr lang="vi-VN" sz="2600" spc="-150" dirty="0"/>
                <a:t>, với nhịp độ phát triển của lực lượng sản xuất có tính chất xã hội hóa, trí tuệ hóa ngày càng cao; là lực lượng sản xuất cơ bản tiên tiến, </a:t>
              </a:r>
              <a:r>
                <a:rPr lang="vi-VN" sz="2600" i="1" spc="-150" dirty="0">
                  <a:solidFill>
                    <a:srgbClr val="FF0000"/>
                  </a:solidFill>
                </a:rPr>
                <a:t>trực tiếp hoặc tham gia </a:t>
              </a:r>
              <a:r>
                <a:rPr lang="vi-VN" sz="2600" spc="-150" dirty="0"/>
                <a:t>vào quá trình sản xuất, tái sản xuất các tư liệu sản xuất hiện đại cũng như của cải vật chất và cải tạo các quan hệ xã hội vì lợ ích của mình; là </a:t>
              </a:r>
              <a:r>
                <a:rPr lang="vi-VN" sz="2600" i="1" spc="-150" dirty="0">
                  <a:solidFill>
                    <a:srgbClr val="FF0000"/>
                  </a:solidFill>
                </a:rPr>
                <a:t>lực lượng chủ yếu</a:t>
              </a:r>
              <a:r>
                <a:rPr lang="vi-VN" sz="2600" i="1" spc="-150" dirty="0"/>
                <a:t> </a:t>
              </a:r>
              <a:r>
                <a:rPr lang="vi-VN" sz="2600" spc="-150" dirty="0"/>
                <a:t>xóa bỏ áp bức, bóc lột, bất công; xây dựng chế độ xã hội mới tốt đẹp - xã hội xã hội chủ nghĩa.</a:t>
              </a:r>
            </a:p>
          </p:txBody>
        </p:sp>
      </p:grpSp>
      <p:sp>
        <p:nvSpPr>
          <p:cNvPr id="17"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15"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95525" y="126640"/>
            <a:ext cx="4817794" cy="823122"/>
          </a:xfrm>
        </p:spPr>
        <p:txBody>
          <a:bodyPr>
            <a:normAutofit fontScale="90000"/>
          </a:bodyPr>
          <a:lstStyle/>
          <a:p>
            <a:pPr algn="ctr"/>
            <a:r>
              <a:rPr lang="en-US" sz="2800" b="1" dirty="0">
                <a:solidFill>
                  <a:srgbClr val="FF0000"/>
                </a:solidFill>
              </a:rPr>
              <a:t>1.2. </a:t>
            </a:r>
            <a:r>
              <a:rPr lang="en-US" sz="2800" b="1" dirty="0" err="1">
                <a:solidFill>
                  <a:srgbClr val="FF0000"/>
                </a:solidFill>
              </a:rPr>
              <a:t>Nội</a:t>
            </a:r>
            <a:r>
              <a:rPr lang="en-US" sz="2800" b="1" dirty="0">
                <a:solidFill>
                  <a:srgbClr val="FF0000"/>
                </a:solidFill>
              </a:rPr>
              <a:t> dung </a:t>
            </a:r>
            <a:r>
              <a:rPr lang="en-US" sz="2800" b="1" dirty="0" err="1">
                <a:solidFill>
                  <a:srgbClr val="FF0000"/>
                </a:solidFill>
              </a:rPr>
              <a:t>sứ</a:t>
            </a:r>
            <a:r>
              <a:rPr lang="en-US" sz="2800" b="1" dirty="0">
                <a:solidFill>
                  <a:srgbClr val="FF0000"/>
                </a:solidFill>
              </a:rPr>
              <a:t> </a:t>
            </a:r>
            <a:r>
              <a:rPr lang="en-US" sz="2800" b="1" dirty="0" err="1">
                <a:solidFill>
                  <a:srgbClr val="FF0000"/>
                </a:solidFill>
              </a:rPr>
              <a:t>mệnh</a:t>
            </a:r>
            <a:r>
              <a:rPr lang="en-US" sz="2800" b="1" dirty="0">
                <a:solidFill>
                  <a:srgbClr val="FF0000"/>
                </a:solidFill>
              </a:rPr>
              <a:t> </a:t>
            </a:r>
            <a:r>
              <a:rPr lang="en-US" sz="2800" b="1" dirty="0" err="1">
                <a:solidFill>
                  <a:srgbClr val="FF0000"/>
                </a:solidFill>
              </a:rPr>
              <a:t>lịch</a:t>
            </a:r>
            <a:r>
              <a:rPr lang="en-US" sz="2800" b="1" dirty="0">
                <a:solidFill>
                  <a:srgbClr val="FF0000"/>
                </a:solidFill>
              </a:rPr>
              <a:t> </a:t>
            </a:r>
            <a:r>
              <a:rPr lang="en-US" sz="2800" b="1" dirty="0" err="1">
                <a:solidFill>
                  <a:srgbClr val="FF0000"/>
                </a:solidFill>
              </a:rPr>
              <a:t>sử</a:t>
            </a:r>
            <a:r>
              <a:rPr lang="en-US" sz="2800" b="1" dirty="0">
                <a:solidFill>
                  <a:srgbClr val="FF0000"/>
                </a:solidFill>
              </a:rPr>
              <a:t> </a:t>
            </a:r>
            <a:r>
              <a:rPr lang="en-US" sz="2800" b="1" dirty="0" err="1">
                <a:solidFill>
                  <a:srgbClr val="FF0000"/>
                </a:solidFill>
              </a:rPr>
              <a:t>của</a:t>
            </a:r>
            <a:r>
              <a:rPr lang="en-US" sz="2800" b="1" dirty="0">
                <a:solidFill>
                  <a:srgbClr val="FF0000"/>
                </a:solidFill>
              </a:rPr>
              <a:t> GCCN</a:t>
            </a:r>
          </a:p>
        </p:txBody>
      </p:sp>
      <p:grpSp>
        <p:nvGrpSpPr>
          <p:cNvPr id="2" name="Group 1"/>
          <p:cNvGrpSpPr/>
          <p:nvPr/>
        </p:nvGrpSpPr>
        <p:grpSpPr>
          <a:xfrm>
            <a:off x="152400" y="1143000"/>
            <a:ext cx="8780463" cy="3740727"/>
            <a:chOff x="152400" y="1143000"/>
            <a:chExt cx="8780463" cy="3740727"/>
          </a:xfrm>
        </p:grpSpPr>
        <p:sp>
          <p:nvSpPr>
            <p:cNvPr id="9" name="Rectangle 8"/>
            <p:cNvSpPr/>
            <p:nvPr/>
          </p:nvSpPr>
          <p:spPr bwMode="auto">
            <a:xfrm>
              <a:off x="152400" y="1724026"/>
              <a:ext cx="8780463" cy="3159701"/>
            </a:xfrm>
            <a:prstGeom prst="rect">
              <a:avLst/>
            </a:prstGeom>
            <a:solidFill>
              <a:srgbClr val="FFFFFF">
                <a:alpha val="90000"/>
                <a:hueOff val="0"/>
                <a:satOff val="0"/>
                <a:lumOff val="0"/>
                <a:alphaOff val="0"/>
              </a:srgbClr>
            </a:solidFill>
            <a:ln w="9525" cap="flat" cmpd="sng" algn="ctr">
              <a:solidFill>
                <a:srgbClr val="71A7E9">
                  <a:alpha val="90000"/>
                  <a:hueOff val="0"/>
                  <a:satOff val="0"/>
                  <a:lumOff val="0"/>
                  <a:alphaOff val="0"/>
                  <a:shade val="95000"/>
                  <a:satMod val="105000"/>
                </a:srgbClr>
              </a:solidFill>
              <a:prstDash val="solid"/>
            </a:ln>
            <a:effectLst>
              <a:outerShdw blurRad="40000" dist="23000" dir="5400000" rotWithShape="0">
                <a:srgbClr val="000000">
                  <a:alpha val="35000"/>
                </a:srgbClr>
              </a:outerShdw>
            </a:effectLst>
          </p:spPr>
        </p:sp>
        <p:grpSp>
          <p:nvGrpSpPr>
            <p:cNvPr id="10" name="Group 6"/>
            <p:cNvGrpSpPr/>
            <p:nvPr/>
          </p:nvGrpSpPr>
          <p:grpSpPr bwMode="auto">
            <a:xfrm>
              <a:off x="2295525" y="1143000"/>
              <a:ext cx="4638675" cy="981075"/>
              <a:chOff x="281716" y="26979"/>
              <a:chExt cx="4441441" cy="1387440"/>
            </a:xfrm>
          </p:grpSpPr>
          <p:sp>
            <p:nvSpPr>
              <p:cNvPr id="11" name="Rounded Rectangle 10"/>
              <p:cNvSpPr/>
              <p:nvPr/>
            </p:nvSpPr>
            <p:spPr>
              <a:xfrm>
                <a:off x="281716" y="26979"/>
                <a:ext cx="4441441" cy="1387440"/>
              </a:xfrm>
              <a:prstGeom prst="roundRect">
                <a:avLst/>
              </a:prstGeom>
            </p:spPr>
            <p:style>
              <a:lnRef idx="1">
                <a:schemeClr val="accent4"/>
              </a:lnRef>
              <a:fillRef idx="2">
                <a:schemeClr val="accent4"/>
              </a:fillRef>
              <a:effectRef idx="1">
                <a:schemeClr val="accent4"/>
              </a:effectRef>
              <a:fontRef idx="minor">
                <a:schemeClr val="dk1"/>
              </a:fontRef>
            </p:style>
          </p:sp>
          <p:sp>
            <p:nvSpPr>
              <p:cNvPr id="12" name="Rounded Rectangle 5"/>
              <p:cNvSpPr>
                <a:spLocks noChangeArrowheads="1"/>
              </p:cNvSpPr>
              <p:nvPr/>
            </p:nvSpPr>
            <p:spPr bwMode="auto">
              <a:xfrm>
                <a:off x="372916" y="204339"/>
                <a:ext cx="4131361" cy="114272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161290" tIns="0" rIns="161290" bIns="0" anchor="ctr"/>
              <a:lstStyle/>
              <a:p>
                <a:pPr defTabSz="2089150">
                  <a:lnSpc>
                    <a:spcPct val="90000"/>
                  </a:lnSpc>
                  <a:spcAft>
                    <a:spcPct val="35000"/>
                  </a:spcAft>
                  <a:defRPr/>
                </a:pPr>
                <a:endParaRPr lang="vi-VN" sz="4700">
                  <a:solidFill>
                    <a:srgbClr val="FFFFFF"/>
                  </a:solidFill>
                </a:endParaRPr>
              </a:p>
            </p:txBody>
          </p:sp>
        </p:grpSp>
        <p:sp>
          <p:nvSpPr>
            <p:cNvPr id="13" name="Rectangle 3"/>
            <p:cNvSpPr>
              <a:spLocks noChangeArrowheads="1"/>
            </p:cNvSpPr>
            <p:nvPr/>
          </p:nvSpPr>
          <p:spPr bwMode="auto">
            <a:xfrm>
              <a:off x="180975" y="2517775"/>
              <a:ext cx="87518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spcBef>
                  <a:spcPct val="50000"/>
                </a:spcBef>
              </a:pPr>
              <a:r>
                <a:rPr lang="vi-VN" altLang="x-none" sz="2800" dirty="0">
                  <a:latin typeface="Arial" panose="020B0604020202020204" pitchFamily="34" charset="0"/>
                </a:rPr>
                <a:t>Sứ mệnh lịch sử của giai cấp công nhân là xóa bỏ chế độ tư bản chủ nghĩa, xóa bỏ chế độ người bóc lột người, giải phóng nhân loại khỏi mọi sự áp bức, bóc lột, nghèo nàn lạc hậu, xây dựng xã hội cộng sản chủ nghĩa văn minh </a:t>
              </a:r>
              <a:endParaRPr lang="en-US" altLang="x-none" sz="2800" dirty="0">
                <a:latin typeface="Arial" panose="020B0604020202020204" pitchFamily="34" charset="0"/>
              </a:endParaRPr>
            </a:p>
          </p:txBody>
        </p:sp>
        <p:sp>
          <p:nvSpPr>
            <p:cNvPr id="14" name="Rectangle 3"/>
            <p:cNvSpPr>
              <a:spLocks noChangeArrowheads="1"/>
            </p:cNvSpPr>
            <p:nvPr/>
          </p:nvSpPr>
          <p:spPr bwMode="auto">
            <a:xfrm>
              <a:off x="2295525" y="1225116"/>
              <a:ext cx="4710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sz="2400" dirty="0" err="1">
                  <a:latin typeface="Arial" panose="020B0604020202020204" pitchFamily="34" charset="0"/>
                </a:rPr>
                <a:t>Mục</a:t>
              </a:r>
              <a:r>
                <a:rPr lang="en-US" altLang="x-none" sz="2400" dirty="0">
                  <a:latin typeface="Arial" panose="020B0604020202020204" pitchFamily="34" charset="0"/>
                </a:rPr>
                <a:t> </a:t>
              </a:r>
              <a:r>
                <a:rPr lang="en-US" altLang="x-none" sz="2400" dirty="0" err="1">
                  <a:latin typeface="Arial" panose="020B0604020202020204" pitchFamily="34" charset="0"/>
                </a:rPr>
                <a:t>tiêu</a:t>
              </a:r>
              <a:r>
                <a:rPr lang="en-US" altLang="x-none" sz="2400" dirty="0">
                  <a:latin typeface="Arial" panose="020B0604020202020204" pitchFamily="34" charset="0"/>
                </a:rPr>
                <a:t> </a:t>
              </a:r>
              <a:r>
                <a:rPr lang="en-US" altLang="x-none" sz="2400" dirty="0" err="1">
                  <a:latin typeface="Arial" panose="020B0604020202020204" pitchFamily="34" charset="0"/>
                </a:rPr>
                <a:t>tổng</a:t>
              </a:r>
              <a:r>
                <a:rPr lang="en-US" altLang="x-none" sz="2400" dirty="0">
                  <a:latin typeface="Arial" panose="020B0604020202020204" pitchFamily="34" charset="0"/>
                </a:rPr>
                <a:t> </a:t>
              </a:r>
              <a:r>
                <a:rPr lang="en-US" altLang="x-none" sz="2400" dirty="0" err="1">
                  <a:latin typeface="Arial" panose="020B0604020202020204" pitchFamily="34" charset="0"/>
                </a:rPr>
                <a:t>quát</a:t>
              </a:r>
              <a:r>
                <a:rPr lang="en-US" altLang="x-none" sz="2400" dirty="0">
                  <a:latin typeface="Arial" panose="020B0604020202020204" pitchFamily="34" charset="0"/>
                </a:rPr>
                <a:t> </a:t>
              </a:r>
              <a:r>
                <a:rPr lang="en-US" altLang="x-none" sz="2400" dirty="0" err="1">
                  <a:latin typeface="Arial" panose="020B0604020202020204" pitchFamily="34" charset="0"/>
                </a:rPr>
                <a:t>về</a:t>
              </a:r>
              <a:r>
                <a:rPr lang="en-US" altLang="x-none" sz="2400" dirty="0">
                  <a:latin typeface="Arial" panose="020B0604020202020204" pitchFamily="34" charset="0"/>
                </a:rPr>
                <a:t> SMLS </a:t>
              </a:r>
              <a:r>
                <a:rPr lang="en-US" altLang="x-none" sz="2400" dirty="0" err="1">
                  <a:latin typeface="Arial" panose="020B0604020202020204" pitchFamily="34" charset="0"/>
                </a:rPr>
                <a:t>của</a:t>
              </a:r>
              <a:r>
                <a:rPr lang="en-US" altLang="x-none" sz="2400" dirty="0">
                  <a:latin typeface="Arial" panose="020B0604020202020204" pitchFamily="34" charset="0"/>
                </a:rPr>
                <a:t> </a:t>
              </a:r>
              <a:r>
                <a:rPr lang="en-US" altLang="x-none" sz="2400" dirty="0" err="1">
                  <a:latin typeface="Arial" panose="020B0604020202020204" pitchFamily="34" charset="0"/>
                </a:rPr>
                <a:t>giai</a:t>
              </a:r>
              <a:r>
                <a:rPr lang="en-US" altLang="x-none" sz="2400" dirty="0">
                  <a:latin typeface="Arial" panose="020B0604020202020204" pitchFamily="34" charset="0"/>
                </a:rPr>
                <a:t> </a:t>
              </a:r>
              <a:r>
                <a:rPr lang="en-US" altLang="x-none" sz="2400" dirty="0" err="1">
                  <a:latin typeface="Arial" panose="020B0604020202020204" pitchFamily="34" charset="0"/>
                </a:rPr>
                <a:t>cấp</a:t>
              </a:r>
              <a:r>
                <a:rPr lang="en-US" altLang="x-none" sz="2400" dirty="0">
                  <a:latin typeface="Arial" panose="020B0604020202020204" pitchFamily="34" charset="0"/>
                </a:rPr>
                <a:t> </a:t>
              </a:r>
              <a:r>
                <a:rPr lang="en-US" altLang="x-none" sz="2400" dirty="0" err="1">
                  <a:latin typeface="Arial" panose="020B0604020202020204" pitchFamily="34" charset="0"/>
                </a:rPr>
                <a:t>công</a:t>
              </a:r>
              <a:r>
                <a:rPr lang="en-US" altLang="x-none" sz="2400" dirty="0">
                  <a:latin typeface="Arial" panose="020B0604020202020204" pitchFamily="34" charset="0"/>
                </a:rPr>
                <a:t> </a:t>
              </a:r>
              <a:r>
                <a:rPr lang="en-US" altLang="x-none" sz="2400" dirty="0" err="1">
                  <a:latin typeface="Arial" panose="020B0604020202020204" pitchFamily="34" charset="0"/>
                </a:rPr>
                <a:t>nhân</a:t>
              </a:r>
              <a:r>
                <a:rPr lang="en-US" altLang="x-none" sz="2400" dirty="0">
                  <a:latin typeface="Arial" panose="020B0604020202020204" pitchFamily="34" charset="0"/>
                </a:rPr>
                <a:t> </a:t>
              </a:r>
            </a:p>
          </p:txBody>
        </p:sp>
      </p:grpSp>
      <p:sp>
        <p:nvSpPr>
          <p:cNvPr id="15"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95525" y="1143000"/>
            <a:ext cx="4710113" cy="981075"/>
            <a:chOff x="2295525" y="1143000"/>
            <a:chExt cx="4710113" cy="981075"/>
          </a:xfrm>
        </p:grpSpPr>
        <p:grpSp>
          <p:nvGrpSpPr>
            <p:cNvPr id="6" name="Group 6"/>
            <p:cNvGrpSpPr/>
            <p:nvPr/>
          </p:nvGrpSpPr>
          <p:grpSpPr bwMode="auto">
            <a:xfrm>
              <a:off x="2295525" y="1143000"/>
              <a:ext cx="4638675" cy="981075"/>
              <a:chOff x="281716" y="26979"/>
              <a:chExt cx="4441441" cy="1387440"/>
            </a:xfrm>
          </p:grpSpPr>
          <p:sp>
            <p:nvSpPr>
              <p:cNvPr id="7" name="Rounded Rectangle 6"/>
              <p:cNvSpPr/>
              <p:nvPr/>
            </p:nvSpPr>
            <p:spPr>
              <a:xfrm>
                <a:off x="281716" y="26979"/>
                <a:ext cx="4441441" cy="1387440"/>
              </a:xfrm>
              <a:prstGeom prst="roundRect">
                <a:avLst/>
              </a:prstGeom>
            </p:spPr>
            <p:style>
              <a:lnRef idx="1">
                <a:schemeClr val="accent4"/>
              </a:lnRef>
              <a:fillRef idx="2">
                <a:schemeClr val="accent4"/>
              </a:fillRef>
              <a:effectRef idx="1">
                <a:schemeClr val="accent4"/>
              </a:effectRef>
              <a:fontRef idx="minor">
                <a:schemeClr val="dk1"/>
              </a:fontRef>
            </p:style>
          </p:sp>
          <p:sp>
            <p:nvSpPr>
              <p:cNvPr id="8" name="Rounded Rectangle 5"/>
              <p:cNvSpPr>
                <a:spLocks noChangeArrowheads="1"/>
              </p:cNvSpPr>
              <p:nvPr/>
            </p:nvSpPr>
            <p:spPr bwMode="auto">
              <a:xfrm>
                <a:off x="372916" y="204339"/>
                <a:ext cx="4131361" cy="1142729"/>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161290" tIns="0" rIns="161290" bIns="0" anchor="ctr"/>
              <a:lstStyle/>
              <a:p>
                <a:pPr defTabSz="2089150">
                  <a:lnSpc>
                    <a:spcPct val="90000"/>
                  </a:lnSpc>
                  <a:spcAft>
                    <a:spcPct val="35000"/>
                  </a:spcAft>
                  <a:defRPr/>
                </a:pPr>
                <a:endParaRPr lang="vi-VN" sz="4700">
                  <a:solidFill>
                    <a:srgbClr val="FFFFFF"/>
                  </a:solidFill>
                </a:endParaRPr>
              </a:p>
            </p:txBody>
          </p:sp>
        </p:grpSp>
        <p:sp>
          <p:nvSpPr>
            <p:cNvPr id="10" name="Rectangle 3"/>
            <p:cNvSpPr>
              <a:spLocks noChangeArrowheads="1"/>
            </p:cNvSpPr>
            <p:nvPr/>
          </p:nvSpPr>
          <p:spPr bwMode="auto">
            <a:xfrm>
              <a:off x="2295525" y="1225116"/>
              <a:ext cx="4710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sz="2400" dirty="0" err="1">
                  <a:latin typeface="Arial" panose="020B0604020202020204" pitchFamily="34" charset="0"/>
                </a:rPr>
                <a:t>Mục</a:t>
              </a:r>
              <a:r>
                <a:rPr lang="en-US" altLang="x-none" sz="2400" dirty="0">
                  <a:latin typeface="Arial" panose="020B0604020202020204" pitchFamily="34" charset="0"/>
                </a:rPr>
                <a:t> </a:t>
              </a:r>
              <a:r>
                <a:rPr lang="en-US" altLang="x-none" sz="2400" dirty="0" err="1">
                  <a:latin typeface="Arial" panose="020B0604020202020204" pitchFamily="34" charset="0"/>
                </a:rPr>
                <a:t>tiêu</a:t>
              </a:r>
              <a:r>
                <a:rPr lang="en-US" altLang="x-none" sz="2400" dirty="0">
                  <a:latin typeface="Arial" panose="020B0604020202020204" pitchFamily="34" charset="0"/>
                </a:rPr>
                <a:t> </a:t>
              </a:r>
              <a:r>
                <a:rPr lang="en-US" altLang="x-none" sz="2400" dirty="0" err="1">
                  <a:latin typeface="Arial" panose="020B0604020202020204" pitchFamily="34" charset="0"/>
                </a:rPr>
                <a:t>cụ</a:t>
              </a:r>
              <a:r>
                <a:rPr lang="en-US" altLang="x-none" sz="2400" dirty="0">
                  <a:latin typeface="Arial" panose="020B0604020202020204" pitchFamily="34" charset="0"/>
                </a:rPr>
                <a:t> </a:t>
              </a:r>
              <a:r>
                <a:rPr lang="en-US" altLang="x-none" sz="2400" dirty="0" err="1">
                  <a:latin typeface="Arial" panose="020B0604020202020204" pitchFamily="34" charset="0"/>
                </a:rPr>
                <a:t>thể</a:t>
              </a:r>
              <a:r>
                <a:rPr lang="en-US" altLang="x-none" sz="2400" dirty="0">
                  <a:latin typeface="Arial" panose="020B0604020202020204" pitchFamily="34" charset="0"/>
                </a:rPr>
                <a:t> </a:t>
              </a:r>
              <a:r>
                <a:rPr lang="en-US" altLang="x-none" sz="2400" dirty="0" err="1">
                  <a:latin typeface="Arial" panose="020B0604020202020204" pitchFamily="34" charset="0"/>
                </a:rPr>
                <a:t>thực</a:t>
              </a:r>
              <a:r>
                <a:rPr lang="en-US" altLang="x-none" sz="2400" dirty="0">
                  <a:latin typeface="Arial" panose="020B0604020202020204" pitchFamily="34" charset="0"/>
                </a:rPr>
                <a:t> </a:t>
              </a:r>
              <a:r>
                <a:rPr lang="en-US" altLang="x-none" sz="2400" dirty="0" err="1">
                  <a:latin typeface="Arial" panose="020B0604020202020204" pitchFamily="34" charset="0"/>
                </a:rPr>
                <a:t>hiện</a:t>
              </a:r>
              <a:r>
                <a:rPr lang="en-US" altLang="x-none" sz="2400" dirty="0">
                  <a:latin typeface="Arial" panose="020B0604020202020204" pitchFamily="34" charset="0"/>
                </a:rPr>
                <a:t> SMLS </a:t>
              </a:r>
              <a:r>
                <a:rPr lang="en-US" altLang="x-none" sz="2400" dirty="0" err="1">
                  <a:latin typeface="Arial" panose="020B0604020202020204" pitchFamily="34" charset="0"/>
                </a:rPr>
                <a:t>của</a:t>
              </a:r>
              <a:r>
                <a:rPr lang="en-US" altLang="x-none" sz="2400" dirty="0">
                  <a:latin typeface="Arial" panose="020B0604020202020204" pitchFamily="34" charset="0"/>
                </a:rPr>
                <a:t> </a:t>
              </a:r>
              <a:r>
                <a:rPr lang="en-US" altLang="x-none" sz="2400" dirty="0" err="1">
                  <a:latin typeface="Arial" panose="020B0604020202020204" pitchFamily="34" charset="0"/>
                </a:rPr>
                <a:t>giai</a:t>
              </a:r>
              <a:r>
                <a:rPr lang="en-US" altLang="x-none" sz="2400" dirty="0">
                  <a:latin typeface="Arial" panose="020B0604020202020204" pitchFamily="34" charset="0"/>
                </a:rPr>
                <a:t> </a:t>
              </a:r>
              <a:r>
                <a:rPr lang="en-US" altLang="x-none" sz="2400" dirty="0" err="1">
                  <a:latin typeface="Arial" panose="020B0604020202020204" pitchFamily="34" charset="0"/>
                </a:rPr>
                <a:t>cấp</a:t>
              </a:r>
              <a:r>
                <a:rPr lang="en-US" altLang="x-none" sz="2400" dirty="0">
                  <a:latin typeface="Arial" panose="020B0604020202020204" pitchFamily="34" charset="0"/>
                </a:rPr>
                <a:t> </a:t>
              </a:r>
              <a:r>
                <a:rPr lang="en-US" altLang="x-none" sz="2400" dirty="0" err="1">
                  <a:latin typeface="Arial" panose="020B0604020202020204" pitchFamily="34" charset="0"/>
                </a:rPr>
                <a:t>công</a:t>
              </a:r>
              <a:r>
                <a:rPr lang="en-US" altLang="x-none" sz="2400" dirty="0">
                  <a:latin typeface="Arial" panose="020B0604020202020204" pitchFamily="34" charset="0"/>
                </a:rPr>
                <a:t> </a:t>
              </a:r>
              <a:r>
                <a:rPr lang="en-US" altLang="x-none" sz="2400" dirty="0" err="1">
                  <a:latin typeface="Arial" panose="020B0604020202020204" pitchFamily="34" charset="0"/>
                </a:rPr>
                <a:t>nhân</a:t>
              </a:r>
              <a:r>
                <a:rPr lang="en-US" altLang="x-none" sz="2400" dirty="0">
                  <a:latin typeface="Arial" panose="020B0604020202020204" pitchFamily="34" charset="0"/>
                </a:rPr>
                <a:t> </a:t>
              </a:r>
            </a:p>
          </p:txBody>
        </p:sp>
      </p:grpSp>
      <p:grpSp>
        <p:nvGrpSpPr>
          <p:cNvPr id="12" name="Group 11"/>
          <p:cNvGrpSpPr/>
          <p:nvPr/>
        </p:nvGrpSpPr>
        <p:grpSpPr>
          <a:xfrm>
            <a:off x="613063" y="2623981"/>
            <a:ext cx="2066877" cy="3870338"/>
            <a:chOff x="824213" y="2135606"/>
            <a:chExt cx="1855727" cy="3016898"/>
          </a:xfrm>
        </p:grpSpPr>
        <p:sp>
          <p:nvSpPr>
            <p:cNvPr id="13" name="AutoShape 7"/>
            <p:cNvSpPr>
              <a:spLocks noChangeArrowheads="1"/>
            </p:cNvSpPr>
            <p:nvPr/>
          </p:nvSpPr>
          <p:spPr bwMode="gray">
            <a:xfrm>
              <a:off x="824213" y="2135606"/>
              <a:ext cx="1855727" cy="3016898"/>
            </a:xfrm>
            <a:prstGeom prst="roundRect">
              <a:avLst>
                <a:gd name="adj" fmla="val 9523"/>
              </a:avLst>
            </a:prstGeom>
            <a:solidFill>
              <a:srgbClr val="58BECC">
                <a:alpha val="30000"/>
              </a:srgbClr>
            </a:soli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 Box 21"/>
            <p:cNvSpPr txBox="1">
              <a:spLocks noChangeArrowheads="1"/>
            </p:cNvSpPr>
            <p:nvPr/>
          </p:nvSpPr>
          <p:spPr bwMode="gray">
            <a:xfrm>
              <a:off x="888618" y="2319761"/>
              <a:ext cx="1754004" cy="2375103"/>
            </a:xfrm>
            <a:prstGeom prst="rect">
              <a:avLst/>
            </a:prstGeom>
            <a:noFill/>
            <a:ln w="9525">
              <a:noFill/>
              <a:miter lim="800000"/>
            </a:ln>
            <a:effectLst/>
          </p:spPr>
          <p:txBody>
            <a:bodyPr wrap="square">
              <a:spAutoFit/>
            </a:bodyPr>
            <a:lstStyle/>
            <a:p>
              <a:pPr algn="ctr"/>
              <a:r>
                <a:rPr lang="vi-VN" sz="2400" dirty="0"/>
                <a:t>Làm cuộc cách mạng xã hội, giành lấy chính quyền về tay mình, thiết lập chuyên chính vô sản</a:t>
              </a:r>
            </a:p>
          </p:txBody>
        </p:sp>
      </p:grpSp>
      <p:grpSp>
        <p:nvGrpSpPr>
          <p:cNvPr id="19" name="Group 18"/>
          <p:cNvGrpSpPr/>
          <p:nvPr/>
        </p:nvGrpSpPr>
        <p:grpSpPr>
          <a:xfrm>
            <a:off x="2744126" y="2623980"/>
            <a:ext cx="1855728" cy="3870337"/>
            <a:chOff x="2744126" y="2135606"/>
            <a:chExt cx="1855728" cy="3016898"/>
          </a:xfrm>
        </p:grpSpPr>
        <p:sp>
          <p:nvSpPr>
            <p:cNvPr id="20" name="AutoShape 6"/>
            <p:cNvSpPr>
              <a:spLocks noChangeArrowheads="1"/>
            </p:cNvSpPr>
            <p:nvPr/>
          </p:nvSpPr>
          <p:spPr bwMode="gray">
            <a:xfrm>
              <a:off x="2744126" y="2135606"/>
              <a:ext cx="1855728" cy="3016898"/>
            </a:xfrm>
            <a:prstGeom prst="roundRect">
              <a:avLst>
                <a:gd name="adj" fmla="val 9523"/>
              </a:avLst>
            </a:prstGeom>
            <a:solidFill>
              <a:srgbClr val="8A5BDF">
                <a:alpha val="30000"/>
              </a:srgbClr>
            </a:soli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 Box 22"/>
            <p:cNvSpPr txBox="1">
              <a:spLocks noChangeArrowheads="1"/>
            </p:cNvSpPr>
            <p:nvPr/>
          </p:nvSpPr>
          <p:spPr bwMode="gray">
            <a:xfrm>
              <a:off x="2827190" y="2319761"/>
              <a:ext cx="1697151" cy="2087212"/>
            </a:xfrm>
            <a:prstGeom prst="rect">
              <a:avLst/>
            </a:prstGeom>
            <a:noFill/>
            <a:ln w="9525">
              <a:noFill/>
              <a:miter lim="800000"/>
            </a:ln>
            <a:effectLst/>
          </p:spPr>
          <p:txBody>
            <a:bodyPr>
              <a:spAutoFit/>
            </a:bodyPr>
            <a:lstStyle/>
            <a:p>
              <a:pPr algn="ctr">
                <a:spcBef>
                  <a:spcPct val="50000"/>
                </a:spcBef>
              </a:pPr>
              <a:r>
                <a:rPr lang="vi-VN" sz="2400" spc="-150" dirty="0"/>
                <a:t>“Tự vươn lên thành giai cấp dân tộc, phải tự mình trở thành dân tộc”</a:t>
              </a:r>
              <a:endParaRPr lang="en-US" sz="2400" b="1" dirty="0">
                <a:solidFill>
                  <a:srgbClr val="000000"/>
                </a:solidFill>
                <a:cs typeface="Arial" panose="020B0604020202020204" pitchFamily="34" charset="0"/>
              </a:endParaRPr>
            </a:p>
          </p:txBody>
        </p:sp>
      </p:grpSp>
      <p:grpSp>
        <p:nvGrpSpPr>
          <p:cNvPr id="26" name="Group 25"/>
          <p:cNvGrpSpPr/>
          <p:nvPr/>
        </p:nvGrpSpPr>
        <p:grpSpPr>
          <a:xfrm>
            <a:off x="4660265" y="2623981"/>
            <a:ext cx="1855727" cy="3870336"/>
            <a:chOff x="4660265" y="2135606"/>
            <a:chExt cx="1855727" cy="3870336"/>
          </a:xfrm>
        </p:grpSpPr>
        <p:sp>
          <p:nvSpPr>
            <p:cNvPr id="27" name="AutoShape 5"/>
            <p:cNvSpPr>
              <a:spLocks noChangeArrowheads="1"/>
            </p:cNvSpPr>
            <p:nvPr/>
          </p:nvSpPr>
          <p:spPr bwMode="gray">
            <a:xfrm>
              <a:off x="4660265" y="2135606"/>
              <a:ext cx="1855727" cy="3870336"/>
            </a:xfrm>
            <a:prstGeom prst="roundRect">
              <a:avLst>
                <a:gd name="adj" fmla="val 9523"/>
              </a:avLst>
            </a:prstGeom>
            <a:solidFill>
              <a:srgbClr val="DD693B">
                <a:alpha val="30000"/>
              </a:srgbClr>
            </a:soli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 Box 23"/>
            <p:cNvSpPr txBox="1">
              <a:spLocks noChangeArrowheads="1"/>
            </p:cNvSpPr>
            <p:nvPr/>
          </p:nvSpPr>
          <p:spPr bwMode="gray">
            <a:xfrm>
              <a:off x="4733874" y="2319761"/>
              <a:ext cx="1697150" cy="3046988"/>
            </a:xfrm>
            <a:prstGeom prst="rect">
              <a:avLst/>
            </a:prstGeom>
            <a:noFill/>
            <a:ln w="9525">
              <a:noFill/>
              <a:miter lim="800000"/>
            </a:ln>
            <a:effectLst/>
          </p:spPr>
          <p:txBody>
            <a:bodyPr>
              <a:spAutoFit/>
            </a:bodyPr>
            <a:lstStyle/>
            <a:p>
              <a:pPr algn="ctr">
                <a:spcBef>
                  <a:spcPct val="50000"/>
                </a:spcBef>
              </a:pPr>
              <a:r>
                <a:rPr lang="vi-VN" sz="2400" dirty="0"/>
                <a:t>“Phải nhận lấy sứ mệnh đại biểu cho toàn bộ lợi ích của một dân tộc</a:t>
              </a:r>
              <a:endParaRPr lang="en-US" sz="2400" dirty="0">
                <a:solidFill>
                  <a:srgbClr val="000000"/>
                </a:solidFill>
                <a:cs typeface="Arial" panose="020B0604020202020204" pitchFamily="34" charset="0"/>
              </a:endParaRPr>
            </a:p>
          </p:txBody>
        </p:sp>
      </p:grpSp>
      <p:grpSp>
        <p:nvGrpSpPr>
          <p:cNvPr id="33" name="Group 32"/>
          <p:cNvGrpSpPr/>
          <p:nvPr/>
        </p:nvGrpSpPr>
        <p:grpSpPr>
          <a:xfrm>
            <a:off x="6580178" y="2623981"/>
            <a:ext cx="1855728" cy="3870336"/>
            <a:chOff x="6580178" y="2135606"/>
            <a:chExt cx="1855728" cy="3016898"/>
          </a:xfrm>
        </p:grpSpPr>
        <p:sp>
          <p:nvSpPr>
            <p:cNvPr id="34" name="AutoShape 4"/>
            <p:cNvSpPr>
              <a:spLocks noChangeArrowheads="1"/>
            </p:cNvSpPr>
            <p:nvPr/>
          </p:nvSpPr>
          <p:spPr bwMode="gray">
            <a:xfrm>
              <a:off x="6580178" y="2135606"/>
              <a:ext cx="1855728" cy="3016898"/>
            </a:xfrm>
            <a:prstGeom prst="roundRect">
              <a:avLst>
                <a:gd name="adj" fmla="val 9523"/>
              </a:avLst>
            </a:prstGeom>
            <a:solidFill>
              <a:srgbClr val="6ECC4C">
                <a:alpha val="30000"/>
              </a:srgbClr>
            </a:soli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Text Box 24"/>
            <p:cNvSpPr txBox="1">
              <a:spLocks noChangeArrowheads="1"/>
            </p:cNvSpPr>
            <p:nvPr/>
          </p:nvSpPr>
          <p:spPr bwMode="gray">
            <a:xfrm>
              <a:off x="6659466" y="2319761"/>
              <a:ext cx="1695263" cy="2375104"/>
            </a:xfrm>
            <a:prstGeom prst="rect">
              <a:avLst/>
            </a:prstGeom>
            <a:noFill/>
            <a:ln w="9525">
              <a:noFill/>
              <a:miter lim="800000"/>
            </a:ln>
            <a:effectLst/>
          </p:spPr>
          <p:txBody>
            <a:bodyPr>
              <a:spAutoFit/>
            </a:bodyPr>
            <a:lstStyle/>
            <a:p>
              <a:pPr algn="ctr">
                <a:spcBef>
                  <a:spcPct val="50000"/>
                </a:spcBef>
              </a:pPr>
              <a:r>
                <a:rPr lang="vi-VN" sz="2400" dirty="0"/>
                <a:t>Cùng giai cấp nông dân và toàn thể nhân dân ra sức xây dựng xã hội mới</a:t>
              </a:r>
              <a:endParaRPr lang="en-US" sz="2400" b="1" dirty="0">
                <a:solidFill>
                  <a:srgbClr val="000000"/>
                </a:solidFill>
                <a:cs typeface="Arial" panose="020B0604020202020204" pitchFamily="34" charset="0"/>
              </a:endParaRPr>
            </a:p>
          </p:txBody>
        </p:sp>
      </p:grpSp>
      <p:cxnSp>
        <p:nvCxnSpPr>
          <p:cNvPr id="43" name="Straight Arrow Connector 42"/>
          <p:cNvCxnSpPr>
            <a:stCxn id="7" idx="2"/>
            <a:endCxn id="27" idx="0"/>
          </p:cNvCxnSpPr>
          <p:nvPr/>
        </p:nvCxnSpPr>
        <p:spPr>
          <a:xfrm>
            <a:off x="4614863" y="2124075"/>
            <a:ext cx="973266" cy="49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7" idx="2"/>
            <a:endCxn id="34" idx="0"/>
          </p:cNvCxnSpPr>
          <p:nvPr/>
        </p:nvCxnSpPr>
        <p:spPr>
          <a:xfrm>
            <a:off x="4614863" y="2124075"/>
            <a:ext cx="2893179" cy="49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3" idx="0"/>
          </p:cNvCxnSpPr>
          <p:nvPr/>
        </p:nvCxnSpPr>
        <p:spPr>
          <a:xfrm flipH="1">
            <a:off x="1646502" y="2124075"/>
            <a:ext cx="3013764" cy="499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 idx="2"/>
            <a:endCxn id="20" idx="0"/>
          </p:cNvCxnSpPr>
          <p:nvPr/>
        </p:nvCxnSpPr>
        <p:spPr>
          <a:xfrm flipH="1">
            <a:off x="3671990" y="2124075"/>
            <a:ext cx="942873" cy="499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itle 1"/>
          <p:cNvSpPr>
            <a:spLocks noGrp="1"/>
          </p:cNvSpPr>
          <p:nvPr>
            <p:ph type="title"/>
          </p:nvPr>
        </p:nvSpPr>
        <p:spPr>
          <a:xfrm>
            <a:off x="2295525" y="126640"/>
            <a:ext cx="4817794" cy="823122"/>
          </a:xfrm>
        </p:spPr>
        <p:txBody>
          <a:bodyPr>
            <a:normAutofit fontScale="90000"/>
          </a:bodyPr>
          <a:lstStyle/>
          <a:p>
            <a:pPr algn="ctr"/>
            <a:r>
              <a:rPr lang="en-US" sz="2800" b="1" dirty="0">
                <a:solidFill>
                  <a:srgbClr val="FF0000"/>
                </a:solidFill>
              </a:rPr>
              <a:t>1.2. </a:t>
            </a:r>
            <a:r>
              <a:rPr lang="en-US" sz="2800" b="1" dirty="0" err="1">
                <a:solidFill>
                  <a:srgbClr val="FF0000"/>
                </a:solidFill>
              </a:rPr>
              <a:t>Nội</a:t>
            </a:r>
            <a:r>
              <a:rPr lang="en-US" sz="2800" b="1" dirty="0">
                <a:solidFill>
                  <a:srgbClr val="FF0000"/>
                </a:solidFill>
              </a:rPr>
              <a:t> dung </a:t>
            </a:r>
            <a:r>
              <a:rPr lang="en-US" sz="2800" b="1" dirty="0" err="1">
                <a:solidFill>
                  <a:srgbClr val="FF0000"/>
                </a:solidFill>
              </a:rPr>
              <a:t>sứ</a:t>
            </a:r>
            <a:r>
              <a:rPr lang="en-US" sz="2800" b="1" dirty="0">
                <a:solidFill>
                  <a:srgbClr val="FF0000"/>
                </a:solidFill>
              </a:rPr>
              <a:t> </a:t>
            </a:r>
            <a:r>
              <a:rPr lang="en-US" sz="2800" b="1" dirty="0" err="1">
                <a:solidFill>
                  <a:srgbClr val="FF0000"/>
                </a:solidFill>
              </a:rPr>
              <a:t>mệnh</a:t>
            </a:r>
            <a:r>
              <a:rPr lang="en-US" sz="2800" b="1" dirty="0">
                <a:solidFill>
                  <a:srgbClr val="FF0000"/>
                </a:solidFill>
              </a:rPr>
              <a:t> </a:t>
            </a:r>
            <a:r>
              <a:rPr lang="en-US" sz="2800" b="1" dirty="0" err="1">
                <a:solidFill>
                  <a:srgbClr val="FF0000"/>
                </a:solidFill>
              </a:rPr>
              <a:t>lịch</a:t>
            </a:r>
            <a:r>
              <a:rPr lang="en-US" sz="2800" b="1" dirty="0">
                <a:solidFill>
                  <a:srgbClr val="FF0000"/>
                </a:solidFill>
              </a:rPr>
              <a:t> </a:t>
            </a:r>
            <a:r>
              <a:rPr lang="en-US" sz="2800" b="1" dirty="0" err="1">
                <a:solidFill>
                  <a:srgbClr val="FF0000"/>
                </a:solidFill>
              </a:rPr>
              <a:t>sử</a:t>
            </a:r>
            <a:r>
              <a:rPr lang="en-US" sz="2800" b="1" dirty="0">
                <a:solidFill>
                  <a:srgbClr val="FF0000"/>
                </a:solidFill>
              </a:rPr>
              <a:t> </a:t>
            </a:r>
            <a:r>
              <a:rPr lang="en-US" sz="2800" b="1" dirty="0" err="1">
                <a:solidFill>
                  <a:srgbClr val="FF0000"/>
                </a:solidFill>
              </a:rPr>
              <a:t>của</a:t>
            </a:r>
            <a:r>
              <a:rPr lang="en-US" sz="2800" b="1" dirty="0">
                <a:solidFill>
                  <a:srgbClr val="FF0000"/>
                </a:solidFill>
              </a:rPr>
              <a:t> GCCN</a:t>
            </a:r>
          </a:p>
        </p:txBody>
      </p:sp>
      <p:sp>
        <p:nvSpPr>
          <p:cNvPr id="2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barn(inVertical)">
                                      <p:cBhvr>
                                        <p:cTn id="13" dur="500"/>
                                        <p:tgtEl>
                                          <p:spTgt spid="47"/>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barn(inVertical)">
                                      <p:cBhvr>
                                        <p:cTn id="21" dur="500"/>
                                        <p:tgtEl>
                                          <p:spTgt spid="50"/>
                                        </p:tgtEl>
                                      </p:cBhvr>
                                    </p:animEffect>
                                  </p:childTnLst>
                                </p:cTn>
                              </p:par>
                              <p:par>
                                <p:cTn id="22" presetID="16" presetClass="entr" presetSubtype="2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par>
                                <p:cTn id="30" presetID="16" presetClass="entr" presetSubtype="21"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arn(inVertical)">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arn(inVertical)">
                                      <p:cBhvr>
                                        <p:cTn id="37" dur="500"/>
                                        <p:tgtEl>
                                          <p:spTgt spid="44"/>
                                        </p:tgtEl>
                                      </p:cBhvr>
                                    </p:animEffect>
                                  </p:childTnLst>
                                </p:cTn>
                              </p:par>
                              <p:par>
                                <p:cTn id="38" presetID="16" presetClass="entr" presetSubtype="2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arn(inVertical)">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14338" y="1465119"/>
            <a:ext cx="8420371" cy="5217260"/>
            <a:chOff x="414338" y="1058863"/>
            <a:chExt cx="11470626" cy="5657703"/>
          </a:xfrm>
        </p:grpSpPr>
        <p:grpSp>
          <p:nvGrpSpPr>
            <p:cNvPr id="4" name="Group 3"/>
            <p:cNvGrpSpPr/>
            <p:nvPr/>
          </p:nvGrpSpPr>
          <p:grpSpPr bwMode="auto">
            <a:xfrm>
              <a:off x="414338" y="1058863"/>
              <a:ext cx="3373437" cy="1793875"/>
              <a:chOff x="414338" y="1058863"/>
              <a:chExt cx="3373437" cy="1793875"/>
            </a:xfrm>
          </p:grpSpPr>
          <p:sp>
            <p:nvSpPr>
              <p:cNvPr id="5" name="AutoShape 3"/>
              <p:cNvSpPr>
                <a:spLocks noChangeArrowheads="1"/>
              </p:cNvSpPr>
              <p:nvPr/>
            </p:nvSpPr>
            <p:spPr bwMode="gray">
              <a:xfrm>
                <a:off x="414338" y="1058863"/>
                <a:ext cx="3352800" cy="1793875"/>
              </a:xfrm>
              <a:prstGeom prst="roundRect">
                <a:avLst>
                  <a:gd name="adj" fmla="val 10347"/>
                </a:avLst>
              </a:pr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p>
            </p:txBody>
          </p:sp>
          <p:sp>
            <p:nvSpPr>
              <p:cNvPr id="6" name="Text Box 8"/>
              <p:cNvSpPr txBox="1">
                <a:spLocks noChangeArrowheads="1"/>
              </p:cNvSpPr>
              <p:nvPr/>
            </p:nvSpPr>
            <p:spPr bwMode="gray">
              <a:xfrm>
                <a:off x="434975" y="1058863"/>
                <a:ext cx="3352800" cy="17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dirty="0" err="1"/>
                  <a:t>Lãnh</a:t>
                </a:r>
                <a:r>
                  <a:rPr lang="en-US" altLang="en-US" sz="2000" dirty="0"/>
                  <a:t> </a:t>
                </a:r>
                <a:r>
                  <a:rPr lang="en-US" altLang="en-US" sz="2000" dirty="0" err="1"/>
                  <a:t>đạo</a:t>
                </a:r>
                <a:r>
                  <a:rPr lang="en-US" altLang="en-US" sz="2000" dirty="0"/>
                  <a:t> </a:t>
                </a:r>
                <a:r>
                  <a:rPr lang="en-US" altLang="en-US" sz="2000" dirty="0" err="1"/>
                  <a:t>nhân</a:t>
                </a:r>
                <a:r>
                  <a:rPr lang="en-US" altLang="en-US" sz="2000" dirty="0"/>
                  <a:t> </a:t>
                </a:r>
                <a:r>
                  <a:rPr lang="en-US" altLang="en-US" sz="2000" dirty="0" err="1"/>
                  <a:t>dân</a:t>
                </a:r>
                <a:r>
                  <a:rPr lang="en-US" altLang="en-US" sz="2000" dirty="0"/>
                  <a:t> lao </a:t>
                </a:r>
                <a:r>
                  <a:rPr lang="en-US" altLang="en-US" sz="2000" dirty="0" err="1"/>
                  <a:t>động</a:t>
                </a:r>
                <a:r>
                  <a:rPr lang="en-US" altLang="en-US" sz="2000" dirty="0"/>
                  <a:t> </a:t>
                </a:r>
                <a:r>
                  <a:rPr lang="en-US" altLang="en-US" sz="2000" dirty="0" err="1"/>
                  <a:t>đấu</a:t>
                </a:r>
                <a:r>
                  <a:rPr lang="en-US" altLang="en-US" sz="2000" dirty="0"/>
                  <a:t> </a:t>
                </a:r>
                <a:r>
                  <a:rPr lang="en-US" altLang="en-US" sz="2000" dirty="0" err="1"/>
                  <a:t>tranh</a:t>
                </a:r>
                <a:r>
                  <a:rPr lang="en-US" altLang="en-US" sz="2000" dirty="0"/>
                  <a:t> </a:t>
                </a:r>
                <a:r>
                  <a:rPr lang="en-US" altLang="en-US" sz="2000" dirty="0" err="1"/>
                  <a:t>xoá</a:t>
                </a:r>
                <a:r>
                  <a:rPr lang="en-US" altLang="en-US" sz="2000" dirty="0"/>
                  <a:t> </a:t>
                </a:r>
                <a:r>
                  <a:rPr lang="en-US" altLang="en-US" sz="2000" dirty="0" err="1"/>
                  <a:t>bỏ</a:t>
                </a:r>
                <a:r>
                  <a:rPr lang="en-US" altLang="en-US" sz="2000" dirty="0"/>
                  <a:t> </a:t>
                </a:r>
                <a:r>
                  <a:rPr lang="en-US" altLang="en-US" sz="2000" dirty="0" err="1"/>
                  <a:t>chế</a:t>
                </a:r>
                <a:r>
                  <a:rPr lang="en-US" altLang="en-US" sz="2000" dirty="0"/>
                  <a:t> </a:t>
                </a:r>
                <a:r>
                  <a:rPr lang="en-US" altLang="en-US" sz="2000" dirty="0" err="1"/>
                  <a:t>độ</a:t>
                </a:r>
                <a:r>
                  <a:rPr lang="en-US" altLang="en-US" sz="2000" dirty="0"/>
                  <a:t> TBCN, </a:t>
                </a:r>
                <a:r>
                  <a:rPr lang="en-US" altLang="en-US" sz="2000" dirty="0" err="1"/>
                  <a:t>xoá</a:t>
                </a:r>
                <a:r>
                  <a:rPr lang="en-US" altLang="en-US" sz="2000" dirty="0"/>
                  <a:t> </a:t>
                </a:r>
                <a:r>
                  <a:rPr lang="en-US" altLang="en-US" sz="2000" dirty="0" err="1"/>
                  <a:t>bỏ</a:t>
                </a:r>
                <a:r>
                  <a:rPr lang="en-US" altLang="en-US" sz="2000" dirty="0"/>
                  <a:t> </a:t>
                </a:r>
                <a:r>
                  <a:rPr lang="en-US" altLang="en-US" sz="2000" dirty="0" err="1"/>
                  <a:t>chế</a:t>
                </a:r>
                <a:r>
                  <a:rPr lang="en-US" altLang="en-US" sz="2000" dirty="0"/>
                  <a:t> </a:t>
                </a:r>
                <a:r>
                  <a:rPr lang="en-US" altLang="en-US" sz="2000" dirty="0" err="1"/>
                  <a:t>độ</a:t>
                </a:r>
                <a:r>
                  <a:rPr lang="en-US" altLang="en-US" sz="2000" dirty="0"/>
                  <a:t> </a:t>
                </a:r>
                <a:r>
                  <a:rPr lang="en-US" altLang="en-US" sz="2000" dirty="0" err="1"/>
                  <a:t>áp</a:t>
                </a:r>
                <a:r>
                  <a:rPr lang="en-US" altLang="en-US" sz="2000" dirty="0"/>
                  <a:t> </a:t>
                </a:r>
                <a:r>
                  <a:rPr lang="en-US" altLang="en-US" sz="2000" dirty="0" err="1"/>
                  <a:t>bức</a:t>
                </a:r>
                <a:r>
                  <a:rPr lang="en-US" altLang="en-US" sz="2000" dirty="0"/>
                  <a:t> </a:t>
                </a:r>
                <a:r>
                  <a:rPr lang="en-US" altLang="en-US" sz="2000" dirty="0" err="1"/>
                  <a:t>bóc</a:t>
                </a:r>
                <a:r>
                  <a:rPr lang="en-US" altLang="en-US" sz="2000" dirty="0"/>
                  <a:t> </a:t>
                </a:r>
                <a:r>
                  <a:rPr lang="en-US" altLang="en-US" sz="2000" dirty="0" err="1"/>
                  <a:t>lột</a:t>
                </a:r>
                <a:endParaRPr lang="en-US" altLang="en-US" sz="2000" dirty="0"/>
              </a:p>
            </p:txBody>
          </p:sp>
        </p:grpSp>
        <p:grpSp>
          <p:nvGrpSpPr>
            <p:cNvPr id="7" name="Group 15"/>
            <p:cNvGrpSpPr/>
            <p:nvPr/>
          </p:nvGrpSpPr>
          <p:grpSpPr bwMode="auto">
            <a:xfrm>
              <a:off x="8433739" y="1059264"/>
              <a:ext cx="3451225" cy="1799789"/>
              <a:chOff x="3972" y="1808"/>
              <a:chExt cx="2174" cy="1440"/>
            </a:xfrm>
            <a:noFill/>
            <a:effectLst/>
          </p:grpSpPr>
          <p:sp>
            <p:nvSpPr>
              <p:cNvPr id="8" name="AutoShape 10"/>
              <p:cNvSpPr>
                <a:spLocks noChangeArrowheads="1"/>
              </p:cNvSpPr>
              <p:nvPr/>
            </p:nvSpPr>
            <p:spPr bwMode="gray">
              <a:xfrm>
                <a:off x="3972" y="1808"/>
                <a:ext cx="2112" cy="1440"/>
              </a:xfrm>
              <a:prstGeom prst="roundRect">
                <a:avLst>
                  <a:gd name="adj" fmla="val 10347"/>
                </a:avLst>
              </a:prstGeom>
              <a:grpFill/>
              <a:ln w="38100">
                <a:solidFill>
                  <a:srgbClr val="006600"/>
                </a:solidFill>
                <a:round/>
              </a:ln>
              <a:effectLst/>
            </p:spPr>
            <p:txBody>
              <a:bodyPr wrap="none" anchor="ctr"/>
              <a:lstStyle/>
              <a:p>
                <a:pPr eaLnBrk="1" fontAlgn="auto" hangingPunct="1">
                  <a:spcBef>
                    <a:spcPts val="0"/>
                  </a:spcBef>
                  <a:spcAft>
                    <a:spcPts val="0"/>
                  </a:spcAft>
                  <a:defRPr/>
                </a:pPr>
                <a:endParaRPr lang="en-US">
                  <a:solidFill>
                    <a:srgbClr val="0000CC"/>
                  </a:solidFill>
                  <a:latin typeface="+mn-lt"/>
                </a:endParaRPr>
              </a:p>
            </p:txBody>
          </p:sp>
          <p:sp>
            <p:nvSpPr>
              <p:cNvPr id="9" name="Text Box 11"/>
              <p:cNvSpPr txBox="1">
                <a:spLocks noChangeArrowheads="1"/>
              </p:cNvSpPr>
              <p:nvPr/>
            </p:nvSpPr>
            <p:spPr bwMode="gray">
              <a:xfrm>
                <a:off x="4038" y="1952"/>
                <a:ext cx="2108" cy="1148"/>
              </a:xfrm>
              <a:prstGeom prst="rect">
                <a:avLst/>
              </a:prstGeom>
              <a:grpFill/>
              <a:ln w="38100" algn="ctr">
                <a:noFill/>
                <a:miter lim="800000"/>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spAutoFit/>
              </a:bodyPr>
              <a:lstStyle/>
              <a:p>
                <a:pPr algn="ctr" eaLnBrk="1" fontAlgn="auto" hangingPunct="1">
                  <a:spcBef>
                    <a:spcPts val="0"/>
                  </a:spcBef>
                  <a:spcAft>
                    <a:spcPts val="0"/>
                  </a:spcAft>
                  <a:defRPr/>
                </a:pPr>
                <a:r>
                  <a:rPr lang="en-US" sz="2000" dirty="0" err="1">
                    <a:latin typeface="+mn-lt"/>
                  </a:rPr>
                  <a:t>Xây</a:t>
                </a:r>
                <a:r>
                  <a:rPr lang="en-US" sz="2000" dirty="0">
                    <a:latin typeface="+mn-lt"/>
                  </a:rPr>
                  <a:t> </a:t>
                </a:r>
                <a:r>
                  <a:rPr lang="en-US" sz="2000" dirty="0" err="1">
                    <a:latin typeface="+mn-lt"/>
                  </a:rPr>
                  <a:t>dựng</a:t>
                </a:r>
                <a:r>
                  <a:rPr lang="en-US" sz="2000" dirty="0">
                    <a:latin typeface="+mn-lt"/>
                  </a:rPr>
                  <a:t> </a:t>
                </a:r>
                <a:r>
                  <a:rPr lang="en-US" sz="2000" dirty="0" err="1">
                    <a:latin typeface="+mn-lt"/>
                  </a:rPr>
                  <a:t>xã</a:t>
                </a:r>
                <a:r>
                  <a:rPr lang="en-US" sz="2000" dirty="0">
                    <a:latin typeface="+mn-lt"/>
                  </a:rPr>
                  <a:t> </a:t>
                </a:r>
                <a:r>
                  <a:rPr lang="en-US" sz="2000" dirty="0" err="1">
                    <a:latin typeface="+mn-lt"/>
                  </a:rPr>
                  <a:t>hội</a:t>
                </a:r>
                <a:r>
                  <a:rPr lang="en-US" sz="2000" dirty="0">
                    <a:latin typeface="+mn-lt"/>
                  </a:rPr>
                  <a:t> </a:t>
                </a:r>
                <a:r>
                  <a:rPr lang="en-US" sz="2000" dirty="0" err="1">
                    <a:latin typeface="+mn-lt"/>
                  </a:rPr>
                  <a:t>mới</a:t>
                </a:r>
                <a:r>
                  <a:rPr lang="en-US" sz="2000" dirty="0">
                    <a:latin typeface="+mn-lt"/>
                  </a:rPr>
                  <a:t> – </a:t>
                </a:r>
                <a:r>
                  <a:rPr lang="en-US" sz="2000" dirty="0" err="1">
                    <a:latin typeface="+mn-lt"/>
                  </a:rPr>
                  <a:t>xã</a:t>
                </a:r>
                <a:r>
                  <a:rPr lang="en-US" sz="2000" dirty="0">
                    <a:latin typeface="+mn-lt"/>
                  </a:rPr>
                  <a:t> </a:t>
                </a:r>
                <a:r>
                  <a:rPr lang="en-US" sz="2000" dirty="0" err="1">
                    <a:latin typeface="+mn-lt"/>
                  </a:rPr>
                  <a:t>hội</a:t>
                </a:r>
                <a:r>
                  <a:rPr lang="en-US" sz="2000" dirty="0">
                    <a:latin typeface="+mn-lt"/>
                  </a:rPr>
                  <a:t> </a:t>
                </a:r>
                <a:r>
                  <a:rPr lang="en-US" sz="2000" dirty="0" err="1">
                    <a:latin typeface="+mn-lt"/>
                  </a:rPr>
                  <a:t>chủ</a:t>
                </a:r>
                <a:r>
                  <a:rPr lang="en-US" sz="2000" dirty="0">
                    <a:latin typeface="+mn-lt"/>
                  </a:rPr>
                  <a:t> </a:t>
                </a:r>
                <a:r>
                  <a:rPr lang="en-US" sz="2000" dirty="0" err="1">
                    <a:latin typeface="+mn-lt"/>
                  </a:rPr>
                  <a:t>nghĩa</a:t>
                </a:r>
                <a:r>
                  <a:rPr lang="en-US" sz="2000" dirty="0">
                    <a:latin typeface="+mn-lt"/>
                  </a:rPr>
                  <a:t> </a:t>
                </a:r>
                <a:r>
                  <a:rPr lang="en-US" sz="2000" dirty="0" err="1">
                    <a:latin typeface="+mn-lt"/>
                  </a:rPr>
                  <a:t>và</a:t>
                </a:r>
                <a:r>
                  <a:rPr lang="en-US" sz="2000" dirty="0">
                    <a:latin typeface="+mn-lt"/>
                  </a:rPr>
                  <a:t> </a:t>
                </a:r>
                <a:r>
                  <a:rPr lang="en-US" sz="2000" dirty="0" err="1">
                    <a:latin typeface="+mn-lt"/>
                  </a:rPr>
                  <a:t>cộng</a:t>
                </a:r>
                <a:r>
                  <a:rPr lang="en-US" sz="2000" dirty="0">
                    <a:latin typeface="+mn-lt"/>
                  </a:rPr>
                  <a:t> </a:t>
                </a:r>
                <a:r>
                  <a:rPr lang="en-US" sz="2000" dirty="0" err="1">
                    <a:latin typeface="+mn-lt"/>
                  </a:rPr>
                  <a:t>sản</a:t>
                </a:r>
                <a:r>
                  <a:rPr lang="en-US" sz="2000" dirty="0">
                    <a:latin typeface="+mn-lt"/>
                  </a:rPr>
                  <a:t> </a:t>
                </a:r>
                <a:r>
                  <a:rPr lang="en-US" sz="2000" dirty="0" err="1">
                    <a:latin typeface="+mn-lt"/>
                  </a:rPr>
                  <a:t>chủ</a:t>
                </a:r>
                <a:r>
                  <a:rPr lang="en-US" sz="2000" dirty="0">
                    <a:latin typeface="+mn-lt"/>
                  </a:rPr>
                  <a:t> </a:t>
                </a:r>
                <a:r>
                  <a:rPr lang="en-US" sz="2000" dirty="0" err="1">
                    <a:latin typeface="+mn-lt"/>
                  </a:rPr>
                  <a:t>nghĩa</a:t>
                </a:r>
                <a:endParaRPr lang="en-US" sz="2000" dirty="0">
                  <a:latin typeface="+mn-lt"/>
                </a:endParaRPr>
              </a:p>
            </p:txBody>
          </p:sp>
        </p:grpSp>
        <p:pic>
          <p:nvPicPr>
            <p:cNvPr id="10" name="Picture 2" descr="http://1.bp.blogspot.com/-HX45sZ6mqZ0/UvRS3xcoO7I/AAAAAAAAAo0/lxy7S3cglpg/s1600/0924101119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932" y="2701107"/>
              <a:ext cx="3441013" cy="24884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Flowchart: Preparation 16"/>
            <p:cNvSpPr/>
            <p:nvPr/>
          </p:nvSpPr>
          <p:spPr>
            <a:xfrm>
              <a:off x="3852863" y="1335088"/>
              <a:ext cx="4470400" cy="13398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err="1"/>
                <a:t>Sứ</a:t>
              </a:r>
              <a:r>
                <a:rPr lang="en-US" b="1" dirty="0"/>
                <a:t> </a:t>
              </a:r>
              <a:r>
                <a:rPr lang="en-US" b="1" dirty="0" err="1"/>
                <a:t>mệnh</a:t>
              </a:r>
              <a:r>
                <a:rPr lang="en-US" b="1" dirty="0"/>
                <a:t> </a:t>
              </a:r>
              <a:r>
                <a:rPr lang="en-US" b="1" dirty="0" err="1"/>
                <a:t>lịch</a:t>
              </a:r>
              <a:r>
                <a:rPr lang="en-US" b="1" dirty="0"/>
                <a:t> </a:t>
              </a:r>
              <a:r>
                <a:rPr lang="en-US" b="1" dirty="0" err="1"/>
                <a:t>sử</a:t>
              </a:r>
              <a:r>
                <a:rPr lang="en-US" b="1" dirty="0"/>
                <a:t> </a:t>
              </a:r>
              <a:r>
                <a:rPr lang="en-US" b="1" dirty="0" err="1"/>
                <a:t>của</a:t>
              </a:r>
              <a:r>
                <a:rPr lang="en-US" b="1" dirty="0"/>
                <a:t> </a:t>
              </a:r>
              <a:r>
                <a:rPr lang="en-US" b="1" dirty="0" err="1"/>
                <a:t>giai</a:t>
              </a:r>
              <a:r>
                <a:rPr lang="en-US" b="1" dirty="0"/>
                <a:t> </a:t>
              </a:r>
              <a:r>
                <a:rPr lang="en-US" b="1" dirty="0" err="1"/>
                <a:t>cấp</a:t>
              </a:r>
              <a:r>
                <a:rPr lang="en-US" b="1" dirty="0"/>
                <a:t> </a:t>
              </a:r>
              <a:r>
                <a:rPr lang="en-US" b="1" dirty="0" err="1"/>
                <a:t>công</a:t>
              </a:r>
              <a:r>
                <a:rPr lang="en-US" b="1" dirty="0"/>
                <a:t> </a:t>
              </a:r>
              <a:r>
                <a:rPr lang="en-US" b="1" dirty="0" err="1"/>
                <a:t>nhân</a:t>
              </a:r>
              <a:endParaRPr lang="en-US" b="1" dirty="0"/>
            </a:p>
          </p:txBody>
        </p:sp>
        <p:grpSp>
          <p:nvGrpSpPr>
            <p:cNvPr id="12" name="Group 18"/>
            <p:cNvGrpSpPr/>
            <p:nvPr/>
          </p:nvGrpSpPr>
          <p:grpSpPr bwMode="auto">
            <a:xfrm>
              <a:off x="7392988" y="4729163"/>
              <a:ext cx="3844925" cy="1236662"/>
              <a:chOff x="6135710" y="4559130"/>
              <a:chExt cx="4777952" cy="1236367"/>
            </a:xfrm>
          </p:grpSpPr>
          <p:sp>
            <p:nvSpPr>
              <p:cNvPr id="13" name="AutoShape 3"/>
              <p:cNvSpPr>
                <a:spLocks noChangeArrowheads="1"/>
              </p:cNvSpPr>
              <p:nvPr/>
            </p:nvSpPr>
            <p:spPr bwMode="gray">
              <a:xfrm>
                <a:off x="6135710" y="4559130"/>
                <a:ext cx="4777952" cy="1236367"/>
              </a:xfrm>
              <a:prstGeom prst="roundRect">
                <a:avLst>
                  <a:gd name="adj" fmla="val 10889"/>
                </a:avLst>
              </a:prstGeom>
              <a:solidFill>
                <a:srgbClr val="FFFFCC"/>
              </a:soli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p>
            </p:txBody>
          </p:sp>
          <p:sp>
            <p:nvSpPr>
              <p:cNvPr id="14" name="Text Box 13"/>
              <p:cNvSpPr txBox="1">
                <a:spLocks noChangeArrowheads="1"/>
              </p:cNvSpPr>
              <p:nvPr/>
            </p:nvSpPr>
            <p:spPr bwMode="gray">
              <a:xfrm>
                <a:off x="6442118" y="4753488"/>
                <a:ext cx="4208709" cy="76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b="1" dirty="0" err="1">
                    <a:solidFill>
                      <a:srgbClr val="0000CC"/>
                    </a:solidFill>
                  </a:rPr>
                  <a:t>Tổ</a:t>
                </a:r>
                <a:r>
                  <a:rPr lang="en-US" altLang="en-US" sz="2000" b="1" dirty="0">
                    <a:solidFill>
                      <a:srgbClr val="0000CC"/>
                    </a:solidFill>
                  </a:rPr>
                  <a:t> </a:t>
                </a:r>
                <a:r>
                  <a:rPr lang="en-US" altLang="en-US" sz="2000" b="1" dirty="0" err="1">
                    <a:solidFill>
                      <a:srgbClr val="0000CC"/>
                    </a:solidFill>
                  </a:rPr>
                  <a:t>chức</a:t>
                </a:r>
                <a:r>
                  <a:rPr lang="en-US" altLang="en-US" sz="2000" b="1" dirty="0">
                    <a:solidFill>
                      <a:srgbClr val="0000CC"/>
                    </a:solidFill>
                  </a:rPr>
                  <a:t> </a:t>
                </a:r>
                <a:r>
                  <a:rPr lang="en-US" altLang="en-US" sz="2000" b="1" dirty="0" err="1">
                    <a:solidFill>
                      <a:srgbClr val="0000CC"/>
                    </a:solidFill>
                  </a:rPr>
                  <a:t>xây</a:t>
                </a:r>
                <a:r>
                  <a:rPr lang="en-US" altLang="en-US" sz="2000" b="1" dirty="0">
                    <a:solidFill>
                      <a:srgbClr val="0000CC"/>
                    </a:solidFill>
                  </a:rPr>
                  <a:t> </a:t>
                </a:r>
                <a:r>
                  <a:rPr lang="en-US" altLang="en-US" sz="2000" b="1" dirty="0" err="1">
                    <a:solidFill>
                      <a:srgbClr val="0000CC"/>
                    </a:solidFill>
                  </a:rPr>
                  <a:t>dựng</a:t>
                </a:r>
                <a:r>
                  <a:rPr lang="en-US" altLang="en-US" sz="2000" b="1" dirty="0">
                    <a:solidFill>
                      <a:srgbClr val="0000CC"/>
                    </a:solidFill>
                  </a:rPr>
                  <a:t> </a:t>
                </a:r>
              </a:p>
              <a:p>
                <a:pPr algn="ctr" eaLnBrk="1" hangingPunct="1">
                  <a:lnSpc>
                    <a:spcPct val="100000"/>
                  </a:lnSpc>
                  <a:spcBef>
                    <a:spcPct val="0"/>
                  </a:spcBef>
                  <a:buFontTx/>
                  <a:buNone/>
                </a:pPr>
                <a:r>
                  <a:rPr lang="en-US" altLang="en-US" sz="2000" b="1" dirty="0" err="1">
                    <a:solidFill>
                      <a:srgbClr val="0000CC"/>
                    </a:solidFill>
                  </a:rPr>
                  <a:t>xã</a:t>
                </a:r>
                <a:r>
                  <a:rPr lang="en-US" altLang="en-US" sz="2000" b="1" dirty="0">
                    <a:solidFill>
                      <a:srgbClr val="0000CC"/>
                    </a:solidFill>
                  </a:rPr>
                  <a:t> </a:t>
                </a:r>
                <a:r>
                  <a:rPr lang="en-US" altLang="en-US" sz="2000" b="1" dirty="0" err="1">
                    <a:solidFill>
                      <a:srgbClr val="0000CC"/>
                    </a:solidFill>
                  </a:rPr>
                  <a:t>hội</a:t>
                </a:r>
                <a:r>
                  <a:rPr lang="en-US" altLang="en-US" sz="2000" b="1" dirty="0">
                    <a:solidFill>
                      <a:srgbClr val="0000CC"/>
                    </a:solidFill>
                  </a:rPr>
                  <a:t> </a:t>
                </a:r>
                <a:r>
                  <a:rPr lang="en-US" altLang="en-US" sz="2000" b="1" dirty="0" err="1">
                    <a:solidFill>
                      <a:srgbClr val="0000CC"/>
                    </a:solidFill>
                  </a:rPr>
                  <a:t>mới</a:t>
                </a:r>
                <a:endParaRPr lang="en-US" altLang="en-US" sz="2000" b="1" dirty="0">
                  <a:solidFill>
                    <a:srgbClr val="0000CC"/>
                  </a:solidFill>
                </a:endParaRPr>
              </a:p>
            </p:txBody>
          </p:sp>
        </p:grpSp>
        <p:grpSp>
          <p:nvGrpSpPr>
            <p:cNvPr id="15" name="Group 21"/>
            <p:cNvGrpSpPr/>
            <p:nvPr/>
          </p:nvGrpSpPr>
          <p:grpSpPr bwMode="auto">
            <a:xfrm>
              <a:off x="800100" y="4722813"/>
              <a:ext cx="3983038" cy="1249362"/>
              <a:chOff x="1263976" y="4546251"/>
              <a:chExt cx="4673184" cy="1249246"/>
            </a:xfrm>
          </p:grpSpPr>
          <p:sp>
            <p:nvSpPr>
              <p:cNvPr id="16" name="AutoShape 14"/>
              <p:cNvSpPr>
                <a:spLocks noChangeArrowheads="1"/>
              </p:cNvSpPr>
              <p:nvPr/>
            </p:nvSpPr>
            <p:spPr bwMode="gray">
              <a:xfrm>
                <a:off x="1263976" y="4546251"/>
                <a:ext cx="4673184" cy="1249246"/>
              </a:xfrm>
              <a:prstGeom prst="roundRect">
                <a:avLst>
                  <a:gd name="adj" fmla="val 10889"/>
                </a:avLst>
              </a:prstGeom>
              <a:solidFill>
                <a:srgbClr val="FFFFCC"/>
              </a:soli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p>
            </p:txBody>
          </p:sp>
          <p:sp>
            <p:nvSpPr>
              <p:cNvPr id="17" name="Text Box 18"/>
              <p:cNvSpPr txBox="1">
                <a:spLocks noChangeArrowheads="1"/>
              </p:cNvSpPr>
              <p:nvPr/>
            </p:nvSpPr>
            <p:spPr bwMode="gray">
              <a:xfrm>
                <a:off x="1456616" y="4732419"/>
                <a:ext cx="4364633" cy="76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b="1" dirty="0">
                    <a:solidFill>
                      <a:srgbClr val="0000CC"/>
                    </a:solidFill>
                  </a:rPr>
                  <a:t>GCVS </a:t>
                </a:r>
                <a:r>
                  <a:rPr lang="en-US" altLang="en-US" sz="2000" b="1" dirty="0" err="1">
                    <a:solidFill>
                      <a:srgbClr val="0000CC"/>
                    </a:solidFill>
                  </a:rPr>
                  <a:t>chiếm</a:t>
                </a:r>
                <a:r>
                  <a:rPr lang="en-US" altLang="en-US" sz="2000" b="1" dirty="0">
                    <a:solidFill>
                      <a:srgbClr val="0000CC"/>
                    </a:solidFill>
                  </a:rPr>
                  <a:t> </a:t>
                </a:r>
                <a:r>
                  <a:rPr lang="en-US" altLang="en-US" sz="2000" b="1" dirty="0" err="1">
                    <a:solidFill>
                      <a:srgbClr val="0000CC"/>
                    </a:solidFill>
                  </a:rPr>
                  <a:t>lấy</a:t>
                </a:r>
                <a:r>
                  <a:rPr lang="en-US" altLang="en-US" sz="2000" b="1" dirty="0">
                    <a:solidFill>
                      <a:srgbClr val="0000CC"/>
                    </a:solidFill>
                  </a:rPr>
                  <a:t> </a:t>
                </a:r>
              </a:p>
              <a:p>
                <a:pPr algn="ctr" eaLnBrk="1" hangingPunct="1">
                  <a:lnSpc>
                    <a:spcPct val="100000"/>
                  </a:lnSpc>
                  <a:spcBef>
                    <a:spcPct val="0"/>
                  </a:spcBef>
                  <a:buFontTx/>
                  <a:buNone/>
                </a:pPr>
                <a:r>
                  <a:rPr lang="en-US" altLang="en-US" sz="2000" b="1" dirty="0" err="1">
                    <a:solidFill>
                      <a:srgbClr val="0000CC"/>
                    </a:solidFill>
                  </a:rPr>
                  <a:t>chính</a:t>
                </a:r>
                <a:r>
                  <a:rPr lang="en-US" altLang="en-US" sz="2000" b="1" dirty="0">
                    <a:solidFill>
                      <a:srgbClr val="0000CC"/>
                    </a:solidFill>
                  </a:rPr>
                  <a:t> </a:t>
                </a:r>
                <a:r>
                  <a:rPr lang="en-US" altLang="en-US" sz="2000" b="1" dirty="0" err="1">
                    <a:solidFill>
                      <a:srgbClr val="0000CC"/>
                    </a:solidFill>
                  </a:rPr>
                  <a:t>quyền</a:t>
                </a:r>
                <a:r>
                  <a:rPr lang="en-US" altLang="en-US" sz="2000" b="1" dirty="0">
                    <a:solidFill>
                      <a:srgbClr val="0000CC"/>
                    </a:solidFill>
                  </a:rPr>
                  <a:t> </a:t>
                </a:r>
                <a:r>
                  <a:rPr lang="en-US" altLang="en-US" sz="2000" b="1" dirty="0" err="1">
                    <a:solidFill>
                      <a:srgbClr val="0000CC"/>
                    </a:solidFill>
                  </a:rPr>
                  <a:t>nhà</a:t>
                </a:r>
                <a:r>
                  <a:rPr lang="en-US" altLang="en-US" sz="2000" b="1" dirty="0">
                    <a:solidFill>
                      <a:srgbClr val="0000CC"/>
                    </a:solidFill>
                  </a:rPr>
                  <a:t> </a:t>
                </a:r>
                <a:r>
                  <a:rPr lang="en-US" altLang="en-US" sz="2000" b="1" dirty="0" err="1">
                    <a:solidFill>
                      <a:srgbClr val="0000CC"/>
                    </a:solidFill>
                  </a:rPr>
                  <a:t>nước</a:t>
                </a:r>
                <a:endParaRPr lang="en-US" altLang="en-US" sz="2000" b="1" dirty="0">
                  <a:solidFill>
                    <a:srgbClr val="0000CC"/>
                  </a:solidFill>
                </a:endParaRPr>
              </a:p>
            </p:txBody>
          </p:sp>
        </p:grpSp>
        <p:cxnSp>
          <p:nvCxnSpPr>
            <p:cNvPr id="18" name="Straight Arrow Connector 17"/>
            <p:cNvCxnSpPr>
              <a:stCxn id="5" idx="2"/>
            </p:cNvCxnSpPr>
            <p:nvPr/>
          </p:nvCxnSpPr>
          <p:spPr>
            <a:xfrm>
              <a:off x="2090738" y="2852738"/>
              <a:ext cx="0" cy="19510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p:cNvCxnSpPr>
            <p:nvPr/>
          </p:nvCxnSpPr>
          <p:spPr>
            <a:xfrm>
              <a:off x="10110788" y="2859088"/>
              <a:ext cx="0" cy="18700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92977" y="3103810"/>
              <a:ext cx="1052433" cy="1113844"/>
            </a:xfrm>
            <a:prstGeom prst="rect">
              <a:avLst/>
            </a:prstGeom>
            <a:solidFill>
              <a:srgbClr val="FFCCFF"/>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eaLnBrk="1" fontAlgn="auto" hangingPunct="1">
                <a:spcBef>
                  <a:spcPts val="0"/>
                </a:spcBef>
                <a:spcAft>
                  <a:spcPts val="0"/>
                </a:spcAft>
                <a:defRPr/>
              </a:pPr>
              <a:r>
                <a:rPr lang="en-US" dirty="0" err="1">
                  <a:latin typeface="+mn-lt"/>
                </a:rPr>
                <a:t>Bước</a:t>
              </a:r>
              <a:r>
                <a:rPr lang="en-US" dirty="0">
                  <a:latin typeface="+mn-lt"/>
                </a:rPr>
                <a:t> </a:t>
              </a:r>
              <a:r>
                <a:rPr lang="en-US" dirty="0" err="1">
                  <a:latin typeface="+mn-lt"/>
                </a:rPr>
                <a:t>thứ</a:t>
              </a:r>
              <a:r>
                <a:rPr lang="en-US" dirty="0">
                  <a:latin typeface="+mn-lt"/>
                </a:rPr>
                <a:t> </a:t>
              </a:r>
              <a:r>
                <a:rPr lang="en-US" dirty="0" err="1">
                  <a:latin typeface="+mn-lt"/>
                </a:rPr>
                <a:t>nhất</a:t>
              </a:r>
              <a:endParaRPr lang="en-US" dirty="0">
                <a:latin typeface="+mn-lt"/>
              </a:endParaRPr>
            </a:p>
          </p:txBody>
        </p:sp>
        <p:cxnSp>
          <p:nvCxnSpPr>
            <p:cNvPr id="22" name="Straight Arrow Connector 21"/>
            <p:cNvCxnSpPr/>
            <p:nvPr/>
          </p:nvCxnSpPr>
          <p:spPr>
            <a:xfrm>
              <a:off x="4894263" y="5189538"/>
              <a:ext cx="24987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894263" y="5602288"/>
              <a:ext cx="24987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Flowchart: Terminator 15365"/>
            <p:cNvSpPr/>
            <p:nvPr/>
          </p:nvSpPr>
          <p:spPr>
            <a:xfrm>
              <a:off x="3400425" y="5862637"/>
              <a:ext cx="5232399" cy="853929"/>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err="1"/>
                <a:t>Tập</a:t>
              </a:r>
              <a:r>
                <a:rPr lang="en-US" sz="2000" dirty="0"/>
                <a:t> </a:t>
              </a:r>
              <a:r>
                <a:rPr lang="en-US" sz="2000" dirty="0" err="1"/>
                <a:t>hợp</a:t>
              </a:r>
              <a:r>
                <a:rPr lang="en-US" sz="2000" dirty="0"/>
                <a:t> </a:t>
              </a:r>
              <a:r>
                <a:rPr lang="en-US" sz="2000" dirty="0" err="1"/>
                <a:t>tất</a:t>
              </a:r>
              <a:r>
                <a:rPr lang="en-US" sz="2000" dirty="0"/>
                <a:t> </a:t>
              </a:r>
              <a:r>
                <a:rPr lang="en-US" sz="2000" dirty="0" err="1"/>
                <a:t>cả</a:t>
              </a:r>
              <a:r>
                <a:rPr lang="en-US" sz="2000" dirty="0"/>
                <a:t> </a:t>
              </a:r>
              <a:r>
                <a:rPr lang="en-US" sz="2000" dirty="0" err="1"/>
                <a:t>nhân</a:t>
              </a:r>
              <a:r>
                <a:rPr lang="en-US" sz="2000" dirty="0"/>
                <a:t> </a:t>
              </a:r>
              <a:r>
                <a:rPr lang="en-US" sz="2000" dirty="0" err="1"/>
                <a:t>dân</a:t>
              </a:r>
              <a:r>
                <a:rPr lang="en-US" sz="2000" dirty="0"/>
                <a:t> lao </a:t>
              </a:r>
              <a:r>
                <a:rPr lang="en-US" sz="2000" dirty="0" err="1"/>
                <a:t>động</a:t>
              </a:r>
              <a:endParaRPr lang="en-US" sz="2000" dirty="0"/>
            </a:p>
          </p:txBody>
        </p:sp>
      </p:grpSp>
      <p:sp>
        <p:nvSpPr>
          <p:cNvPr id="28" name="TextBox 27"/>
          <p:cNvSpPr txBox="1"/>
          <p:nvPr/>
        </p:nvSpPr>
        <p:spPr>
          <a:xfrm>
            <a:off x="7559735" y="3651055"/>
            <a:ext cx="772571" cy="923330"/>
          </a:xfrm>
          <a:prstGeom prst="rect">
            <a:avLst/>
          </a:prstGeom>
          <a:solidFill>
            <a:srgbClr val="FFCCFF"/>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eaLnBrk="1" fontAlgn="auto" hangingPunct="1">
              <a:spcBef>
                <a:spcPts val="0"/>
              </a:spcBef>
              <a:spcAft>
                <a:spcPts val="0"/>
              </a:spcAft>
              <a:defRPr/>
            </a:pPr>
            <a:r>
              <a:rPr lang="en-US" dirty="0" err="1">
                <a:latin typeface="+mn-lt"/>
              </a:rPr>
              <a:t>Bước</a:t>
            </a:r>
            <a:r>
              <a:rPr lang="en-US" dirty="0">
                <a:latin typeface="+mn-lt"/>
              </a:rPr>
              <a:t> </a:t>
            </a:r>
            <a:r>
              <a:rPr lang="en-US" dirty="0" err="1">
                <a:latin typeface="+mn-lt"/>
              </a:rPr>
              <a:t>thứ</a:t>
            </a:r>
            <a:r>
              <a:rPr lang="en-US" dirty="0">
                <a:latin typeface="+mn-lt"/>
              </a:rPr>
              <a:t> </a:t>
            </a:r>
            <a:r>
              <a:rPr lang="en-US" dirty="0" err="1"/>
              <a:t>hai</a:t>
            </a:r>
            <a:endParaRPr lang="en-US" dirty="0">
              <a:latin typeface="+mn-lt"/>
            </a:endParaRPr>
          </a:p>
        </p:txBody>
      </p:sp>
      <p:sp>
        <p:nvSpPr>
          <p:cNvPr id="30" name="Title 1"/>
          <p:cNvSpPr>
            <a:spLocks noGrp="1"/>
          </p:cNvSpPr>
          <p:nvPr>
            <p:ph type="title"/>
          </p:nvPr>
        </p:nvSpPr>
        <p:spPr>
          <a:xfrm>
            <a:off x="2295525" y="126640"/>
            <a:ext cx="4817794" cy="823122"/>
          </a:xfrm>
        </p:spPr>
        <p:txBody>
          <a:bodyPr>
            <a:normAutofit fontScale="90000"/>
          </a:bodyPr>
          <a:lstStyle/>
          <a:p>
            <a:pPr algn="ctr"/>
            <a:r>
              <a:rPr lang="en-US" sz="2800" b="1" dirty="0">
                <a:solidFill>
                  <a:srgbClr val="FF0000"/>
                </a:solidFill>
              </a:rPr>
              <a:t>1.2. </a:t>
            </a:r>
            <a:r>
              <a:rPr lang="en-US" sz="2800" b="1" dirty="0" err="1">
                <a:solidFill>
                  <a:srgbClr val="FF0000"/>
                </a:solidFill>
              </a:rPr>
              <a:t>Nội</a:t>
            </a:r>
            <a:r>
              <a:rPr lang="en-US" sz="2800" b="1" dirty="0">
                <a:solidFill>
                  <a:srgbClr val="FF0000"/>
                </a:solidFill>
              </a:rPr>
              <a:t> dung </a:t>
            </a:r>
            <a:r>
              <a:rPr lang="en-US" sz="2800" b="1" dirty="0" err="1">
                <a:solidFill>
                  <a:srgbClr val="FF0000"/>
                </a:solidFill>
              </a:rPr>
              <a:t>sứ</a:t>
            </a:r>
            <a:r>
              <a:rPr lang="en-US" sz="2800" b="1" dirty="0">
                <a:solidFill>
                  <a:srgbClr val="FF0000"/>
                </a:solidFill>
              </a:rPr>
              <a:t> </a:t>
            </a:r>
            <a:r>
              <a:rPr lang="en-US" sz="2800" b="1" dirty="0" err="1">
                <a:solidFill>
                  <a:srgbClr val="FF0000"/>
                </a:solidFill>
              </a:rPr>
              <a:t>mệnh</a:t>
            </a:r>
            <a:r>
              <a:rPr lang="en-US" sz="2800" b="1" dirty="0">
                <a:solidFill>
                  <a:srgbClr val="FF0000"/>
                </a:solidFill>
              </a:rPr>
              <a:t> </a:t>
            </a:r>
            <a:r>
              <a:rPr lang="en-US" sz="2800" b="1" dirty="0" err="1">
                <a:solidFill>
                  <a:srgbClr val="FF0000"/>
                </a:solidFill>
              </a:rPr>
              <a:t>lịch</a:t>
            </a:r>
            <a:r>
              <a:rPr lang="en-US" sz="2800" b="1" dirty="0">
                <a:solidFill>
                  <a:srgbClr val="FF0000"/>
                </a:solidFill>
              </a:rPr>
              <a:t> </a:t>
            </a:r>
            <a:r>
              <a:rPr lang="en-US" sz="2800" b="1" dirty="0" err="1">
                <a:solidFill>
                  <a:srgbClr val="FF0000"/>
                </a:solidFill>
              </a:rPr>
              <a:t>sử</a:t>
            </a:r>
            <a:r>
              <a:rPr lang="en-US" sz="2800" b="1" dirty="0">
                <a:solidFill>
                  <a:srgbClr val="FF0000"/>
                </a:solidFill>
              </a:rPr>
              <a:t> </a:t>
            </a:r>
            <a:r>
              <a:rPr lang="en-US" sz="2800" b="1" dirty="0" err="1">
                <a:solidFill>
                  <a:srgbClr val="FF0000"/>
                </a:solidFill>
              </a:rPr>
              <a:t>của</a:t>
            </a:r>
            <a:r>
              <a:rPr lang="en-US" sz="2800" b="1" dirty="0">
                <a:solidFill>
                  <a:srgbClr val="FF0000"/>
                </a:solidFill>
              </a:rPr>
              <a:t> GCCN</a:t>
            </a:r>
          </a:p>
        </p:txBody>
      </p:sp>
      <p:sp>
        <p:nvSpPr>
          <p:cNvPr id="25"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79862" y="2373450"/>
            <a:ext cx="3708113" cy="2107852"/>
          </a:xfrm>
          <a:prstGeom prst="rect">
            <a:avLst/>
          </a:prstGeom>
        </p:spPr>
        <p:txBody>
          <a:bodyPr vert="horz" lIns="91440" tIns="45720" rIns="91440" bIns="45720" rtlCol="0">
            <a:noAutofit/>
          </a:bodyPr>
          <a:lstStyle/>
          <a:p>
            <a:pPr algn="just">
              <a:lnSpc>
                <a:spcPct val="90000"/>
              </a:lnSpc>
              <a:spcAft>
                <a:spcPts val="600"/>
              </a:spcAft>
            </a:pPr>
            <a:r>
              <a:rPr lang="en-US" sz="2800" dirty="0"/>
              <a:t>“</a:t>
            </a:r>
            <a:r>
              <a:rPr lang="en-US" sz="2800" dirty="0" err="1"/>
              <a:t>Thực</a:t>
            </a:r>
            <a:r>
              <a:rPr lang="en-US" sz="2800" dirty="0"/>
              <a:t> </a:t>
            </a:r>
            <a:r>
              <a:rPr lang="en-US" sz="2800" dirty="0" err="1"/>
              <a:t>hiện</a:t>
            </a:r>
            <a:r>
              <a:rPr lang="en-US" sz="2800" dirty="0"/>
              <a:t> </a:t>
            </a:r>
            <a:r>
              <a:rPr lang="en-US" sz="2800" dirty="0" err="1"/>
              <a:t>sư</a:t>
            </a:r>
            <a:r>
              <a:rPr lang="en-US" sz="2800" dirty="0"/>
              <a:t>̣ </a:t>
            </a:r>
            <a:r>
              <a:rPr lang="en-US" sz="2800" dirty="0" err="1"/>
              <a:t>nghiệp</a:t>
            </a:r>
            <a:r>
              <a:rPr lang="en-US" sz="2800" dirty="0"/>
              <a:t> </a:t>
            </a:r>
            <a:r>
              <a:rPr lang="en-US" sz="2800" dirty="0" err="1"/>
              <a:t>giải</a:t>
            </a:r>
            <a:r>
              <a:rPr lang="en-US" sz="2800" dirty="0"/>
              <a:t> </a:t>
            </a:r>
            <a:r>
              <a:rPr lang="en-US" sz="2800" dirty="0" err="1"/>
              <a:t>phóng</a:t>
            </a:r>
            <a:r>
              <a:rPr lang="en-US" sz="2800" dirty="0"/>
              <a:t> </a:t>
            </a:r>
            <a:r>
              <a:rPr lang="en-US" sz="2800" dirty="0" err="1"/>
              <a:t>thê</a:t>
            </a:r>
            <a:r>
              <a:rPr lang="en-US" sz="2800" dirty="0"/>
              <a:t>́ </a:t>
            </a:r>
            <a:r>
              <a:rPr lang="en-US" sz="2800" dirty="0" err="1"/>
              <a:t>giới</a:t>
            </a:r>
            <a:r>
              <a:rPr lang="en-US" sz="2800" dirty="0"/>
              <a:t> </a:t>
            </a:r>
            <a:r>
              <a:rPr lang="en-US" sz="2800" dirty="0" err="1"/>
              <a:t>ấy</a:t>
            </a:r>
            <a:r>
              <a:rPr lang="en-US" sz="2800" dirty="0"/>
              <a:t>, - </a:t>
            </a:r>
            <a:r>
              <a:rPr lang="en-US" sz="2800" dirty="0" err="1"/>
              <a:t>đo</a:t>
            </a:r>
            <a:r>
              <a:rPr lang="en-US" sz="2800" dirty="0"/>
              <a:t>́ là </a:t>
            </a:r>
            <a:r>
              <a:rPr lang="en-US" sz="2800" dirty="0" err="1"/>
              <a:t>sư</a:t>
            </a:r>
            <a:r>
              <a:rPr lang="en-US" sz="2800" dirty="0"/>
              <a:t>́ </a:t>
            </a:r>
            <a:r>
              <a:rPr lang="en-US" sz="2800" dirty="0" err="1"/>
              <a:t>mệnh</a:t>
            </a:r>
            <a:r>
              <a:rPr lang="en-US" sz="2800" dirty="0"/>
              <a:t> </a:t>
            </a:r>
            <a:r>
              <a:rPr lang="en-US" sz="2800" dirty="0" err="1"/>
              <a:t>lịch</a:t>
            </a:r>
            <a:r>
              <a:rPr lang="en-US" sz="2800" dirty="0"/>
              <a:t> </a:t>
            </a:r>
            <a:r>
              <a:rPr lang="en-US" sz="2800" dirty="0" err="1"/>
              <a:t>sư</a:t>
            </a:r>
            <a:r>
              <a:rPr lang="en-US" sz="2800" dirty="0"/>
              <a:t>̉ </a:t>
            </a:r>
            <a:r>
              <a:rPr lang="en-US" sz="2800" dirty="0" err="1"/>
              <a:t>của</a:t>
            </a:r>
            <a:r>
              <a:rPr lang="en-US" sz="2800" dirty="0"/>
              <a:t> </a:t>
            </a:r>
            <a:r>
              <a:rPr lang="en-US" sz="2800" dirty="0" err="1"/>
              <a:t>giai</a:t>
            </a:r>
            <a:r>
              <a:rPr lang="en-US" sz="2800" dirty="0"/>
              <a:t> </a:t>
            </a:r>
            <a:r>
              <a:rPr lang="en-US" sz="2800" dirty="0" err="1"/>
              <a:t>cấp</a:t>
            </a:r>
            <a:r>
              <a:rPr lang="en-US" sz="2800" dirty="0"/>
              <a:t> </a:t>
            </a:r>
            <a:r>
              <a:rPr lang="en-US" sz="2800" dirty="0" err="1"/>
              <a:t>vô</a:t>
            </a:r>
            <a:r>
              <a:rPr lang="en-US" sz="2800" dirty="0"/>
              <a:t> </a:t>
            </a:r>
            <a:r>
              <a:rPr lang="en-US" sz="2800" dirty="0" err="1"/>
              <a:t>sản</a:t>
            </a:r>
            <a:r>
              <a:rPr lang="en-US" sz="2800" dirty="0"/>
              <a:t> </a:t>
            </a:r>
            <a:r>
              <a:rPr lang="en-US" sz="2800" dirty="0" err="1"/>
              <a:t>hiện</a:t>
            </a:r>
            <a:r>
              <a:rPr lang="en-US" sz="2800" dirty="0"/>
              <a:t> </a:t>
            </a:r>
            <a:r>
              <a:rPr lang="en-US" sz="2800" dirty="0" err="1"/>
              <a:t>đại</a:t>
            </a:r>
            <a:r>
              <a:rPr lang="en-US" sz="2800" dirty="0"/>
              <a:t>”. </a:t>
            </a:r>
          </a:p>
        </p:txBody>
      </p:sp>
      <p:sp>
        <p:nvSpPr>
          <p:cNvPr id="41" name="Rectangle 37"/>
          <p:cNvSpPr>
            <a:spLocks noGrp="1" noRot="1" noChangeAspect="1" noMove="1" noResize="1" noEditPoints="1" noAdjustHandles="1" noChangeArrowheads="1" noChangeShapeType="1" noTextEdit="1"/>
          </p:cNvSpPr>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9"/>
          <p:cNvSpPr>
            <a:spLocks noGrp="1" noRot="1" noChangeAspect="1" noMove="1" noResize="1" noEditPoints="1" noAdjustHandles="1" noChangeArrowheads="1" noChangeShapeType="1" noTextEdit="1"/>
          </p:cNvSpPr>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a suit and tie&#10;&#10;Description automatically generated"/>
          <p:cNvPicPr>
            <a:picLocks noChangeAspect="1"/>
          </p:cNvPicPr>
          <p:nvPr/>
        </p:nvPicPr>
        <p:blipFill rotWithShape="1">
          <a:blip r:embed="rId2"/>
          <a:srcRect r="-1" b="4423"/>
          <a:stretch>
            <a:fillRect/>
          </a:stretch>
        </p:blipFill>
        <p:spPr>
          <a:xfrm>
            <a:off x="5178531" y="1258133"/>
            <a:ext cx="3356649" cy="4338486"/>
          </a:xfrm>
          <a:prstGeom prst="rect">
            <a:avLst/>
          </a:prstGeom>
          <a:effectLst/>
        </p:spPr>
      </p:pic>
      <p:sp>
        <p:nvSpPr>
          <p:cNvPr id="8" name="TextBox 7"/>
          <p:cNvSpPr txBox="1"/>
          <p:nvPr/>
        </p:nvSpPr>
        <p:spPr>
          <a:xfrm>
            <a:off x="5282441" y="5692467"/>
            <a:ext cx="3065510" cy="369332"/>
          </a:xfrm>
          <a:prstGeom prst="rect">
            <a:avLst/>
          </a:prstGeom>
          <a:noFill/>
        </p:spPr>
        <p:txBody>
          <a:bodyPr wrap="square" rtlCol="0">
            <a:spAutoFit/>
          </a:bodyPr>
          <a:lstStyle/>
          <a:p>
            <a:pPr algn="ctr"/>
            <a:r>
              <a:rPr lang="x-none" dirty="0"/>
              <a:t>Ph.Ăngghen </a:t>
            </a:r>
            <a:r>
              <a:rPr lang="x-none" b="1" dirty="0"/>
              <a:t>(1820 – 1895)</a:t>
            </a:r>
            <a:endParaRPr lang="x-none" dirty="0"/>
          </a:p>
        </p:txBody>
      </p:sp>
      <p:sp>
        <p:nvSpPr>
          <p:cNvPr id="10" name="Title 1"/>
          <p:cNvSpPr>
            <a:spLocks noGrp="1"/>
          </p:cNvSpPr>
          <p:nvPr>
            <p:ph type="title"/>
          </p:nvPr>
        </p:nvSpPr>
        <p:spPr>
          <a:xfrm>
            <a:off x="-11834" y="1258133"/>
            <a:ext cx="4574288" cy="823122"/>
          </a:xfrm>
        </p:spPr>
        <p:txBody>
          <a:bodyPr>
            <a:normAutofit fontScale="90000"/>
          </a:bodyPr>
          <a:lstStyle/>
          <a:p>
            <a:pPr algn="ctr"/>
            <a:r>
              <a:rPr lang="en-US" sz="2800" b="1" dirty="0">
                <a:solidFill>
                  <a:srgbClr val="FF0000"/>
                </a:solidFill>
              </a:rPr>
              <a:t>1.2. </a:t>
            </a:r>
            <a:r>
              <a:rPr lang="en-US" sz="2800" b="1" dirty="0" err="1">
                <a:solidFill>
                  <a:srgbClr val="FF0000"/>
                </a:solidFill>
              </a:rPr>
              <a:t>Nội</a:t>
            </a:r>
            <a:r>
              <a:rPr lang="en-US" sz="2800" b="1" dirty="0">
                <a:solidFill>
                  <a:srgbClr val="FF0000"/>
                </a:solidFill>
              </a:rPr>
              <a:t> dung </a:t>
            </a:r>
            <a:r>
              <a:rPr lang="en-US" sz="2800" b="1" dirty="0" err="1">
                <a:solidFill>
                  <a:srgbClr val="FF0000"/>
                </a:solidFill>
              </a:rPr>
              <a:t>sứ</a:t>
            </a:r>
            <a:r>
              <a:rPr lang="en-US" sz="2800" b="1" dirty="0">
                <a:solidFill>
                  <a:srgbClr val="FF0000"/>
                </a:solidFill>
              </a:rPr>
              <a:t> </a:t>
            </a:r>
            <a:r>
              <a:rPr lang="en-US" sz="2800" b="1" dirty="0" err="1">
                <a:solidFill>
                  <a:srgbClr val="FF0000"/>
                </a:solidFill>
              </a:rPr>
              <a:t>mệnh</a:t>
            </a:r>
            <a:r>
              <a:rPr lang="en-US" sz="2800" b="1" dirty="0">
                <a:solidFill>
                  <a:srgbClr val="FF0000"/>
                </a:solidFill>
              </a:rPr>
              <a:t> </a:t>
            </a:r>
            <a:r>
              <a:rPr lang="en-US" sz="2800" b="1" dirty="0" err="1">
                <a:solidFill>
                  <a:srgbClr val="FF0000"/>
                </a:solidFill>
              </a:rPr>
              <a:t>lịch</a:t>
            </a:r>
            <a:r>
              <a:rPr lang="en-US" sz="2800" b="1" dirty="0">
                <a:solidFill>
                  <a:srgbClr val="FF0000"/>
                </a:solidFill>
              </a:rPr>
              <a:t> </a:t>
            </a:r>
            <a:r>
              <a:rPr lang="en-US" sz="2800" b="1" dirty="0" err="1">
                <a:solidFill>
                  <a:srgbClr val="FF0000"/>
                </a:solidFill>
              </a:rPr>
              <a:t>sử</a:t>
            </a:r>
            <a:r>
              <a:rPr lang="en-US" sz="2800" b="1" dirty="0">
                <a:solidFill>
                  <a:srgbClr val="FF0000"/>
                </a:solidFill>
              </a:rPr>
              <a:t> </a:t>
            </a:r>
            <a:r>
              <a:rPr lang="en-US" sz="2800" b="1" dirty="0" err="1">
                <a:solidFill>
                  <a:srgbClr val="FF0000"/>
                </a:solidFill>
              </a:rPr>
              <a:t>của</a:t>
            </a:r>
            <a:r>
              <a:rPr lang="en-US" sz="2800" b="1" dirty="0">
                <a:solidFill>
                  <a:srgbClr val="FF0000"/>
                </a:solidFill>
              </a:rPr>
              <a:t> GCCN</a:t>
            </a: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animBg="1"/>
      <p:bldP spid="40"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27563" y="126640"/>
            <a:ext cx="4773881" cy="823122"/>
          </a:xfrm>
        </p:spPr>
        <p:txBody>
          <a:bodyPr>
            <a:noAutofit/>
          </a:bodyPr>
          <a:lstStyle/>
          <a:p>
            <a:pPr algn="ctr"/>
            <a:r>
              <a:rPr lang="en-US" sz="2000" b="1" dirty="0">
                <a:solidFill>
                  <a:srgbClr val="FF0000"/>
                </a:solidFill>
              </a:rPr>
              <a:t>1.3. </a:t>
            </a:r>
            <a:r>
              <a:rPr lang="en-US" sz="2000" b="1" dirty="0" err="1">
                <a:solidFill>
                  <a:srgbClr val="FF0000"/>
                </a:solidFill>
              </a:rPr>
              <a:t>Điều</a:t>
            </a:r>
            <a:r>
              <a:rPr lang="en-US" sz="2000" b="1" dirty="0">
                <a:solidFill>
                  <a:srgbClr val="FF0000"/>
                </a:solidFill>
              </a:rPr>
              <a:t> </a:t>
            </a:r>
            <a:r>
              <a:rPr lang="en-US" sz="2000" b="1" dirty="0" err="1">
                <a:solidFill>
                  <a:srgbClr val="FF0000"/>
                </a:solidFill>
              </a:rPr>
              <a:t>kiện</a:t>
            </a:r>
            <a:r>
              <a:rPr lang="en-US" sz="2000" b="1" dirty="0">
                <a:solidFill>
                  <a:srgbClr val="FF0000"/>
                </a:solidFill>
              </a:rPr>
              <a:t> </a:t>
            </a:r>
            <a:r>
              <a:rPr lang="en-US" sz="2000" b="1" dirty="0" err="1">
                <a:solidFill>
                  <a:srgbClr val="FF0000"/>
                </a:solidFill>
              </a:rPr>
              <a:t>khách</a:t>
            </a:r>
            <a:r>
              <a:rPr lang="en-US" sz="2000" b="1" dirty="0">
                <a:solidFill>
                  <a:srgbClr val="FF0000"/>
                </a:solidFill>
              </a:rPr>
              <a:t> </a:t>
            </a:r>
            <a:r>
              <a:rPr lang="en-US" sz="2000" b="1" dirty="0" err="1">
                <a:solidFill>
                  <a:srgbClr val="FF0000"/>
                </a:solidFill>
              </a:rPr>
              <a:t>quan</a:t>
            </a:r>
            <a:r>
              <a:rPr lang="en-US" sz="2000" b="1" dirty="0">
                <a:solidFill>
                  <a:srgbClr val="FF0000"/>
                </a:solidFill>
              </a:rPr>
              <a:t> </a:t>
            </a:r>
            <a:r>
              <a:rPr lang="en-US" sz="2000" b="1" dirty="0" err="1">
                <a:solidFill>
                  <a:srgbClr val="FF0000"/>
                </a:solidFill>
              </a:rPr>
              <a:t>và</a:t>
            </a:r>
            <a:r>
              <a:rPr lang="en-US" sz="2000" b="1" dirty="0">
                <a:solidFill>
                  <a:srgbClr val="FF0000"/>
                </a:solidFill>
              </a:rPr>
              <a:t> </a:t>
            </a:r>
            <a:r>
              <a:rPr lang="en-US" sz="2000" b="1" dirty="0" err="1">
                <a:solidFill>
                  <a:srgbClr val="FF0000"/>
                </a:solidFill>
              </a:rPr>
              <a:t>nhân</a:t>
            </a:r>
            <a:r>
              <a:rPr lang="en-US" sz="2000" b="1" dirty="0">
                <a:solidFill>
                  <a:srgbClr val="FF0000"/>
                </a:solidFill>
              </a:rPr>
              <a:t> </a:t>
            </a:r>
            <a:r>
              <a:rPr lang="en-US" sz="2000" b="1" dirty="0" err="1">
                <a:solidFill>
                  <a:srgbClr val="FF0000"/>
                </a:solidFill>
              </a:rPr>
              <a:t>tố</a:t>
            </a:r>
            <a:r>
              <a:rPr lang="en-US" sz="2000" b="1" dirty="0">
                <a:solidFill>
                  <a:srgbClr val="FF0000"/>
                </a:solidFill>
              </a:rPr>
              <a:t> </a:t>
            </a:r>
            <a:r>
              <a:rPr lang="en-US" sz="2000" b="1" dirty="0" err="1">
                <a:solidFill>
                  <a:srgbClr val="FF0000"/>
                </a:solidFill>
              </a:rPr>
              <a:t>chủ</a:t>
            </a:r>
            <a:r>
              <a:rPr lang="en-US" sz="2000" b="1" dirty="0">
                <a:solidFill>
                  <a:srgbClr val="FF0000"/>
                </a:solidFill>
              </a:rPr>
              <a:t> </a:t>
            </a:r>
            <a:r>
              <a:rPr lang="en-US" sz="2000" b="1" dirty="0" err="1">
                <a:solidFill>
                  <a:srgbClr val="FF0000"/>
                </a:solidFill>
              </a:rPr>
              <a:t>quan</a:t>
            </a:r>
            <a:r>
              <a:rPr lang="en-US" sz="2000" b="1" dirty="0">
                <a:solidFill>
                  <a:srgbClr val="FF0000"/>
                </a:solidFill>
              </a:rPr>
              <a:t> </a:t>
            </a:r>
            <a:r>
              <a:rPr lang="en-US" sz="2000" b="1" dirty="0" err="1">
                <a:solidFill>
                  <a:srgbClr val="FF0000"/>
                </a:solidFill>
              </a:rPr>
              <a:t>quy</a:t>
            </a:r>
            <a:r>
              <a:rPr lang="en-US" sz="2000" b="1" dirty="0">
                <a:solidFill>
                  <a:srgbClr val="FF0000"/>
                </a:solidFill>
              </a:rPr>
              <a:t> </a:t>
            </a:r>
            <a:r>
              <a:rPr lang="en-US" sz="2000" b="1" dirty="0" err="1">
                <a:solidFill>
                  <a:srgbClr val="FF0000"/>
                </a:solidFill>
              </a:rPr>
              <a:t>định</a:t>
            </a:r>
            <a:r>
              <a:rPr lang="en-US" sz="2000" b="1" dirty="0">
                <a:solidFill>
                  <a:srgbClr val="FF0000"/>
                </a:solidFill>
              </a:rPr>
              <a:t> GCCN </a:t>
            </a:r>
            <a:r>
              <a:rPr lang="en-US" sz="2000" b="1" dirty="0" err="1">
                <a:solidFill>
                  <a:srgbClr val="FF0000"/>
                </a:solidFill>
              </a:rPr>
              <a:t>hoàn</a:t>
            </a:r>
            <a:r>
              <a:rPr lang="en-US" sz="2000" b="1" dirty="0">
                <a:solidFill>
                  <a:srgbClr val="FF0000"/>
                </a:solidFill>
              </a:rPr>
              <a:t> </a:t>
            </a:r>
            <a:r>
              <a:rPr lang="en-US" sz="2000" b="1" dirty="0" err="1">
                <a:solidFill>
                  <a:srgbClr val="FF0000"/>
                </a:solidFill>
              </a:rPr>
              <a:t>thành</a:t>
            </a:r>
            <a:r>
              <a:rPr lang="en-US" sz="2000" b="1" dirty="0">
                <a:solidFill>
                  <a:srgbClr val="FF0000"/>
                </a:solidFill>
              </a:rPr>
              <a:t> SMLS</a:t>
            </a:r>
          </a:p>
        </p:txBody>
      </p:sp>
      <p:grpSp>
        <p:nvGrpSpPr>
          <p:cNvPr id="6" name="Group 5"/>
          <p:cNvGrpSpPr/>
          <p:nvPr/>
        </p:nvGrpSpPr>
        <p:grpSpPr>
          <a:xfrm>
            <a:off x="418563" y="3951332"/>
            <a:ext cx="8286091" cy="1599073"/>
            <a:chOff x="450763" y="4749745"/>
            <a:chExt cx="8286091" cy="1599073"/>
          </a:xfrm>
        </p:grpSpPr>
        <p:sp>
          <p:nvSpPr>
            <p:cNvPr id="7" name="AutoShape 4"/>
            <p:cNvSpPr>
              <a:spLocks noChangeArrowheads="1"/>
            </p:cNvSpPr>
            <p:nvPr/>
          </p:nvSpPr>
          <p:spPr bwMode="ltGray">
            <a:xfrm>
              <a:off x="1867437" y="5026434"/>
              <a:ext cx="6735132" cy="1181178"/>
            </a:xfrm>
            <a:prstGeom prst="roundRect">
              <a:avLst>
                <a:gd name="adj" fmla="val 11505"/>
              </a:avLst>
            </a:prstGeom>
            <a:gradFill rotWithShape="1">
              <a:gsLst>
                <a:gs pos="0">
                  <a:srgbClr val="58BECC"/>
                </a:gs>
                <a:gs pos="100000">
                  <a:srgbClr val="357DA9">
                    <a:alpha val="0"/>
                  </a:srgbClr>
                </a:gs>
              </a:gsLst>
              <a:lin ang="0" scaled="1"/>
            </a:gradFill>
            <a:ln w="6350" algn="ctr">
              <a:no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 Box 8"/>
            <p:cNvSpPr txBox="1">
              <a:spLocks noChangeArrowheads="1"/>
            </p:cNvSpPr>
            <p:nvPr/>
          </p:nvSpPr>
          <p:spPr bwMode="gray">
            <a:xfrm>
              <a:off x="2669884" y="5198661"/>
              <a:ext cx="6066970" cy="830997"/>
            </a:xfrm>
            <a:prstGeom prst="rect">
              <a:avLst/>
            </a:prstGeom>
            <a:noFill/>
            <a:ln w="9525" algn="ctr">
              <a:noFill/>
              <a:miter lim="800000"/>
            </a:ln>
            <a:effectLst/>
          </p:spPr>
          <p:txBody>
            <a:bodyPr wrap="square">
              <a:spAutoFit/>
            </a:bodyPr>
            <a:lstStyle/>
            <a:p>
              <a:pPr algn="just">
                <a:spcBef>
                  <a:spcPct val="50000"/>
                </a:spcBef>
              </a:pPr>
              <a:r>
                <a:rPr lang="en-US" sz="2400" dirty="0" err="1"/>
                <a:t>Nhân</a:t>
              </a:r>
              <a:r>
                <a:rPr lang="en-US" sz="2400" dirty="0"/>
                <a:t> </a:t>
              </a:r>
              <a:r>
                <a:rPr lang="en-US" sz="2400" dirty="0" err="1"/>
                <a:t>tố</a:t>
              </a:r>
              <a:r>
                <a:rPr lang="en-US" sz="2400" dirty="0"/>
                <a:t> </a:t>
              </a:r>
              <a:r>
                <a:rPr lang="en-US" sz="2400" dirty="0" err="1"/>
                <a:t>chủ</a:t>
              </a:r>
              <a:r>
                <a:rPr lang="en-US" sz="2400" dirty="0"/>
                <a:t> </a:t>
              </a:r>
              <a:r>
                <a:rPr lang="en-US" sz="2400" dirty="0" err="1"/>
                <a:t>quan</a:t>
              </a:r>
              <a:r>
                <a:rPr lang="en-US" sz="2400" dirty="0"/>
                <a:t> </a:t>
              </a:r>
              <a:r>
                <a:rPr lang="en-US" sz="2400" dirty="0" err="1"/>
                <a:t>để</a:t>
              </a:r>
              <a:r>
                <a:rPr lang="en-US" sz="2400" dirty="0"/>
                <a:t> </a:t>
              </a:r>
              <a:r>
                <a:rPr lang="en-US" sz="2400" dirty="0" err="1"/>
                <a:t>giai</a:t>
              </a:r>
              <a:r>
                <a:rPr lang="en-US" sz="2400" dirty="0"/>
                <a:t> </a:t>
              </a:r>
              <a:r>
                <a:rPr lang="en-US" sz="2400" dirty="0" err="1"/>
                <a:t>cấp</a:t>
              </a:r>
              <a:r>
                <a:rPr lang="en-US" sz="2400" dirty="0"/>
                <a:t> </a:t>
              </a:r>
              <a:r>
                <a:rPr lang="en-US" sz="2400" dirty="0" err="1"/>
                <a:t>công</a:t>
              </a:r>
              <a:r>
                <a:rPr lang="en-US" sz="2400" dirty="0"/>
                <a:t> </a:t>
              </a:r>
              <a:r>
                <a:rPr lang="en-US" sz="2400" dirty="0" err="1"/>
                <a:t>nhân</a:t>
              </a:r>
              <a:r>
                <a:rPr lang="en-US" sz="2400" dirty="0"/>
                <a:t> </a:t>
              </a:r>
              <a:r>
                <a:rPr lang="en-US" sz="2400" dirty="0" err="1"/>
                <a:t>hoàn</a:t>
              </a:r>
              <a:r>
                <a:rPr lang="en-US" sz="2400" dirty="0"/>
                <a:t> </a:t>
              </a:r>
              <a:r>
                <a:rPr lang="en-US" sz="2400" dirty="0" err="1"/>
                <a:t>thành</a:t>
              </a:r>
              <a:r>
                <a:rPr lang="en-US" sz="2400" dirty="0"/>
                <a:t> </a:t>
              </a:r>
              <a:r>
                <a:rPr lang="en-US" sz="2400" dirty="0" err="1"/>
                <a:t>sứ</a:t>
              </a:r>
              <a:r>
                <a:rPr lang="en-US" sz="2400" dirty="0"/>
                <a:t> </a:t>
              </a:r>
              <a:r>
                <a:rPr lang="en-US" sz="2400" dirty="0" err="1"/>
                <a:t>mệnh</a:t>
              </a:r>
              <a:r>
                <a:rPr lang="en-US" sz="2400" dirty="0"/>
                <a:t> </a:t>
              </a:r>
              <a:r>
                <a:rPr lang="en-US" sz="2400" dirty="0" err="1"/>
                <a:t>lịch</a:t>
              </a:r>
              <a:r>
                <a:rPr lang="en-US" sz="2400" dirty="0"/>
                <a:t> </a:t>
              </a:r>
              <a:r>
                <a:rPr lang="en-US" sz="2400" dirty="0" err="1"/>
                <a:t>sử</a:t>
              </a:r>
              <a:r>
                <a:rPr lang="en-US" sz="2400" dirty="0"/>
                <a:t> </a:t>
              </a:r>
              <a:endParaRPr lang="en-US" sz="2400" b="1" dirty="0">
                <a:solidFill>
                  <a:srgbClr val="000000"/>
                </a:solidFill>
                <a:cs typeface="Arial" panose="020B0604020202020204" pitchFamily="34" charset="0"/>
              </a:endParaRPr>
            </a:p>
          </p:txBody>
        </p:sp>
        <p:sp>
          <p:nvSpPr>
            <p:cNvPr id="9" name="AutoShape 11"/>
            <p:cNvSpPr>
              <a:spLocks noChangeArrowheads="1"/>
            </p:cNvSpPr>
            <p:nvPr/>
          </p:nvSpPr>
          <p:spPr bwMode="gray">
            <a:xfrm>
              <a:off x="2097457" y="5390901"/>
              <a:ext cx="593209" cy="446519"/>
            </a:xfrm>
            <a:prstGeom prst="rightArrow">
              <a:avLst>
                <a:gd name="adj1" fmla="val 50000"/>
                <a:gd name="adj2" fmla="val 52707"/>
              </a:avLst>
            </a:prstGeom>
            <a:solidFill>
              <a:srgbClr val="FFFFFF"/>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0" name="Group 13"/>
            <p:cNvGrpSpPr/>
            <p:nvPr/>
          </p:nvGrpSpPr>
          <p:grpSpPr bwMode="auto">
            <a:xfrm>
              <a:off x="450763" y="4749745"/>
              <a:ext cx="1596978" cy="1599073"/>
              <a:chOff x="471" y="272"/>
              <a:chExt cx="1161" cy="1539"/>
            </a:xfrm>
          </p:grpSpPr>
          <p:sp>
            <p:nvSpPr>
              <p:cNvPr id="12" name="Oval 14"/>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AutoShape 15"/>
              <p:cNvSpPr>
                <a:spLocks noChangeArrowheads="1"/>
              </p:cNvSpPr>
              <p:nvPr/>
            </p:nvSpPr>
            <p:spPr bwMode="ltGray">
              <a:xfrm>
                <a:off x="473" y="272"/>
                <a:ext cx="1159" cy="1539"/>
              </a:xfrm>
              <a:prstGeom prst="can">
                <a:avLst>
                  <a:gd name="adj" fmla="val 33197"/>
                </a:avLst>
              </a:prstGeom>
              <a:gradFill rotWithShape="1">
                <a:gsLst>
                  <a:gs pos="0">
                    <a:srgbClr val="58BECC">
                      <a:gamma/>
                      <a:shade val="46275"/>
                      <a:invGamma/>
                    </a:srgbClr>
                  </a:gs>
                  <a:gs pos="50000">
                    <a:srgbClr val="58BECC">
                      <a:alpha val="50000"/>
                    </a:srgbClr>
                  </a:gs>
                  <a:gs pos="100000">
                    <a:srgbClr val="58BECC">
                      <a:gamma/>
                      <a:shade val="46275"/>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 name="Text Box 24"/>
            <p:cNvSpPr txBox="1">
              <a:spLocks noChangeArrowheads="1"/>
            </p:cNvSpPr>
            <p:nvPr/>
          </p:nvSpPr>
          <p:spPr bwMode="black">
            <a:xfrm>
              <a:off x="500598" y="5264959"/>
              <a:ext cx="1480320" cy="584775"/>
            </a:xfrm>
            <a:prstGeom prst="rect">
              <a:avLst/>
            </a:prstGeom>
            <a:noFill/>
            <a:ln w="9525" algn="ctr">
              <a:noFill/>
              <a:miter lim="800000"/>
            </a:ln>
            <a:effectLst>
              <a:outerShdw dist="17961" dir="2700000" algn="ctr" rotWithShape="0">
                <a:srgbClr val="003300">
                  <a:alpha val="50000"/>
                </a:srgbClr>
              </a:outerShdw>
            </a:effectLst>
          </p:spPr>
          <p:txBody>
            <a:bodyPr>
              <a:spAutoFit/>
            </a:bodyPr>
            <a:lstStyle/>
            <a:p>
              <a:pPr algn="ctr">
                <a:spcBef>
                  <a:spcPct val="50000"/>
                </a:spcBef>
              </a:pPr>
              <a:r>
                <a:rPr lang="en-US" sz="3200" b="1" dirty="0">
                  <a:solidFill>
                    <a:srgbClr val="FFFFFF"/>
                  </a:solidFill>
                  <a:cs typeface="Arial" panose="020B0604020202020204" pitchFamily="34" charset="0"/>
                </a:rPr>
                <a:t>1.3.2</a:t>
              </a:r>
            </a:p>
          </p:txBody>
        </p:sp>
      </p:grpSp>
      <p:grpSp>
        <p:nvGrpSpPr>
          <p:cNvPr id="14" name="Group 13"/>
          <p:cNvGrpSpPr/>
          <p:nvPr/>
        </p:nvGrpSpPr>
        <p:grpSpPr>
          <a:xfrm>
            <a:off x="450763" y="1959675"/>
            <a:ext cx="8306873" cy="1599073"/>
            <a:chOff x="450763" y="3457892"/>
            <a:chExt cx="8306873" cy="1599073"/>
          </a:xfrm>
        </p:grpSpPr>
        <p:sp>
          <p:nvSpPr>
            <p:cNvPr id="15" name="AutoShape 3"/>
            <p:cNvSpPr>
              <a:spLocks noChangeArrowheads="1"/>
            </p:cNvSpPr>
            <p:nvPr/>
          </p:nvSpPr>
          <p:spPr bwMode="ltGray">
            <a:xfrm>
              <a:off x="1903620" y="3746031"/>
              <a:ext cx="6698948" cy="1167820"/>
            </a:xfrm>
            <a:prstGeom prst="roundRect">
              <a:avLst>
                <a:gd name="adj" fmla="val 11505"/>
              </a:avLst>
            </a:prstGeom>
            <a:gradFill rotWithShape="1">
              <a:gsLst>
                <a:gs pos="0">
                  <a:srgbClr val="DD693B"/>
                </a:gs>
                <a:gs pos="100000">
                  <a:srgbClr val="357DA9">
                    <a:alpha val="0"/>
                  </a:srgbClr>
                </a:gs>
              </a:gsLst>
              <a:lin ang="0" scaled="1"/>
            </a:gradFill>
            <a:ln w="6350" algn="ctr">
              <a:no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 Box 7"/>
            <p:cNvSpPr txBox="1">
              <a:spLocks noChangeArrowheads="1"/>
            </p:cNvSpPr>
            <p:nvPr/>
          </p:nvSpPr>
          <p:spPr bwMode="gray">
            <a:xfrm>
              <a:off x="2706174" y="3933034"/>
              <a:ext cx="6051462" cy="830997"/>
            </a:xfrm>
            <a:prstGeom prst="rect">
              <a:avLst/>
            </a:prstGeom>
            <a:noFill/>
            <a:ln w="9525" algn="ctr">
              <a:noFill/>
              <a:miter lim="800000"/>
            </a:ln>
            <a:effectLst/>
          </p:spPr>
          <p:txBody>
            <a:bodyPr wrap="square">
              <a:spAutoFit/>
            </a:bodyPr>
            <a:lstStyle/>
            <a:p>
              <a:pPr algn="just">
                <a:spcBef>
                  <a:spcPct val="50000"/>
                </a:spcBef>
              </a:pPr>
              <a:r>
                <a:rPr lang="en-US" sz="2400" dirty="0" err="1"/>
                <a:t>Điều</a:t>
              </a:r>
              <a:r>
                <a:rPr lang="en-US" sz="2400" dirty="0"/>
                <a:t> </a:t>
              </a:r>
              <a:r>
                <a:rPr lang="en-US" sz="2400" dirty="0" err="1"/>
                <a:t>kiện</a:t>
              </a:r>
              <a:r>
                <a:rPr lang="en-US" sz="2400" dirty="0"/>
                <a:t> </a:t>
              </a:r>
              <a:r>
                <a:rPr lang="en-US" sz="2400" dirty="0" err="1"/>
                <a:t>khách</a:t>
              </a:r>
              <a:r>
                <a:rPr lang="en-US" sz="2400" dirty="0"/>
                <a:t> </a:t>
              </a:r>
              <a:r>
                <a:rPr lang="en-US" sz="2400" dirty="0" err="1"/>
                <a:t>quan</a:t>
              </a:r>
              <a:r>
                <a:rPr lang="en-US" sz="2400" dirty="0"/>
                <a:t> </a:t>
              </a:r>
              <a:r>
                <a:rPr lang="en-US" sz="2400" dirty="0" err="1"/>
                <a:t>quy</a:t>
              </a:r>
              <a:r>
                <a:rPr lang="en-US" sz="2400" dirty="0"/>
                <a:t> </a:t>
              </a:r>
              <a:r>
                <a:rPr lang="en-US" sz="2400" dirty="0" err="1"/>
                <a:t>định</a:t>
              </a:r>
              <a:r>
                <a:rPr lang="en-US" sz="2400" dirty="0"/>
                <a:t> </a:t>
              </a:r>
              <a:r>
                <a:rPr lang="en-US" sz="2400" dirty="0" err="1"/>
                <a:t>sứ</a:t>
              </a:r>
              <a:r>
                <a:rPr lang="en-US" sz="2400" dirty="0"/>
                <a:t> </a:t>
              </a:r>
              <a:r>
                <a:rPr lang="en-US" sz="2400" dirty="0" err="1"/>
                <a:t>mệnh</a:t>
              </a:r>
              <a:r>
                <a:rPr lang="en-US" sz="2400" dirty="0"/>
                <a:t> </a:t>
              </a:r>
              <a:r>
                <a:rPr lang="en-US" sz="2400" dirty="0" err="1"/>
                <a:t>lịch</a:t>
              </a:r>
              <a:r>
                <a:rPr lang="en-US" sz="2400" dirty="0"/>
                <a:t> </a:t>
              </a:r>
              <a:r>
                <a:rPr lang="en-US" sz="2400" dirty="0" err="1"/>
                <a:t>sử</a:t>
              </a:r>
              <a:r>
                <a:rPr lang="en-US" sz="2400" dirty="0"/>
                <a:t> </a:t>
              </a:r>
              <a:r>
                <a:rPr lang="en-US" sz="2400" dirty="0" err="1"/>
                <a:t>của</a:t>
              </a:r>
              <a:r>
                <a:rPr lang="en-US" sz="2400" dirty="0"/>
                <a:t> </a:t>
              </a:r>
              <a:r>
                <a:rPr lang="en-US" sz="2400" dirty="0" err="1"/>
                <a:t>giai</a:t>
              </a:r>
              <a:r>
                <a:rPr lang="en-US" sz="2400" dirty="0"/>
                <a:t> </a:t>
              </a:r>
              <a:r>
                <a:rPr lang="en-US" sz="2400" dirty="0" err="1"/>
                <a:t>cấp</a:t>
              </a:r>
              <a:r>
                <a:rPr lang="en-US" sz="2400" dirty="0"/>
                <a:t> </a:t>
              </a:r>
              <a:r>
                <a:rPr lang="en-US" sz="2400" dirty="0" err="1"/>
                <a:t>công</a:t>
              </a:r>
              <a:r>
                <a:rPr lang="en-US" sz="2400" dirty="0"/>
                <a:t> </a:t>
              </a:r>
              <a:r>
                <a:rPr lang="en-US" sz="2400" dirty="0" err="1"/>
                <a:t>nhân</a:t>
              </a:r>
              <a:r>
                <a:rPr lang="en-US" sz="2400" dirty="0"/>
                <a:t> </a:t>
              </a:r>
            </a:p>
          </p:txBody>
        </p:sp>
        <p:sp>
          <p:nvSpPr>
            <p:cNvPr id="17" name="AutoShape 10"/>
            <p:cNvSpPr>
              <a:spLocks noChangeArrowheads="1"/>
            </p:cNvSpPr>
            <p:nvPr/>
          </p:nvSpPr>
          <p:spPr bwMode="gray">
            <a:xfrm>
              <a:off x="2112964" y="4051343"/>
              <a:ext cx="593209" cy="446519"/>
            </a:xfrm>
            <a:prstGeom prst="rightArrow">
              <a:avLst>
                <a:gd name="adj1" fmla="val 50000"/>
                <a:gd name="adj2" fmla="val 52707"/>
              </a:avLst>
            </a:prstGeom>
            <a:solidFill>
              <a:srgbClr val="FFFFFF"/>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8" name="Group 16"/>
            <p:cNvGrpSpPr/>
            <p:nvPr/>
          </p:nvGrpSpPr>
          <p:grpSpPr bwMode="auto">
            <a:xfrm>
              <a:off x="450763" y="3457892"/>
              <a:ext cx="1596978" cy="1599073"/>
              <a:chOff x="471" y="272"/>
              <a:chExt cx="1161" cy="1539"/>
            </a:xfrm>
          </p:grpSpPr>
          <p:sp>
            <p:nvSpPr>
              <p:cNvPr id="20" name="Oval 17"/>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AutoShape 18"/>
              <p:cNvSpPr>
                <a:spLocks noChangeArrowheads="1"/>
              </p:cNvSpPr>
              <p:nvPr/>
            </p:nvSpPr>
            <p:spPr bwMode="ltGray">
              <a:xfrm>
                <a:off x="473" y="272"/>
                <a:ext cx="1159" cy="1539"/>
              </a:xfrm>
              <a:prstGeom prst="can">
                <a:avLst>
                  <a:gd name="adj" fmla="val 33197"/>
                </a:avLst>
              </a:prstGeom>
              <a:gradFill rotWithShape="1">
                <a:gsLst>
                  <a:gs pos="0">
                    <a:srgbClr val="DD693B">
                      <a:gamma/>
                      <a:shade val="46275"/>
                      <a:invGamma/>
                    </a:srgbClr>
                  </a:gs>
                  <a:gs pos="50000">
                    <a:srgbClr val="DD693B">
                      <a:alpha val="50000"/>
                    </a:srgbClr>
                  </a:gs>
                  <a:gs pos="100000">
                    <a:srgbClr val="DD693B">
                      <a:gamma/>
                      <a:shade val="46275"/>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 name="Text Box 23"/>
            <p:cNvSpPr txBox="1">
              <a:spLocks noChangeArrowheads="1"/>
            </p:cNvSpPr>
            <p:nvPr/>
          </p:nvSpPr>
          <p:spPr bwMode="black">
            <a:xfrm>
              <a:off x="500598" y="3967382"/>
              <a:ext cx="1480320" cy="584775"/>
            </a:xfrm>
            <a:prstGeom prst="rect">
              <a:avLst/>
            </a:prstGeom>
            <a:noFill/>
            <a:ln w="9525" algn="ctr">
              <a:noFill/>
              <a:miter lim="800000"/>
            </a:ln>
            <a:effectLst>
              <a:outerShdw dist="17961" dir="2700000" algn="ctr" rotWithShape="0">
                <a:srgbClr val="003300">
                  <a:alpha val="50000"/>
                </a:srgbClr>
              </a:outerShdw>
            </a:effectLst>
          </p:spPr>
          <p:txBody>
            <a:bodyPr>
              <a:spAutoFit/>
            </a:bodyPr>
            <a:lstStyle/>
            <a:p>
              <a:pPr algn="ctr">
                <a:spcBef>
                  <a:spcPct val="50000"/>
                </a:spcBef>
              </a:pPr>
              <a:r>
                <a:rPr lang="en-US" sz="3200" b="1" dirty="0">
                  <a:solidFill>
                    <a:srgbClr val="FFFFFF"/>
                  </a:solidFill>
                  <a:cs typeface="Arial" panose="020B0604020202020204" pitchFamily="34" charset="0"/>
                </a:rPr>
                <a:t>1.3.1</a:t>
              </a:r>
            </a:p>
          </p:txBody>
        </p:sp>
      </p:grpSp>
      <p:sp>
        <p:nvSpPr>
          <p:cNvPr id="22"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56312" y="126640"/>
            <a:ext cx="4904509" cy="823122"/>
          </a:xfrm>
        </p:spPr>
        <p:txBody>
          <a:bodyPr>
            <a:normAutofit/>
          </a:bodyPr>
          <a:lstStyle/>
          <a:p>
            <a:pPr algn="ctr"/>
            <a:r>
              <a:rPr lang="en-US" sz="2200" b="1" dirty="0">
                <a:solidFill>
                  <a:srgbClr val="FF0000"/>
                </a:solidFill>
              </a:rPr>
              <a:t>1.3.1. </a:t>
            </a:r>
            <a:r>
              <a:rPr lang="en-US" sz="2200" b="1" dirty="0" err="1">
                <a:solidFill>
                  <a:srgbClr val="FF0000"/>
                </a:solidFill>
              </a:rPr>
              <a:t>Điều</a:t>
            </a:r>
            <a:r>
              <a:rPr lang="en-US" sz="2200" b="1" dirty="0">
                <a:solidFill>
                  <a:srgbClr val="FF0000"/>
                </a:solidFill>
              </a:rPr>
              <a:t> </a:t>
            </a:r>
            <a:r>
              <a:rPr lang="en-US" sz="2200" b="1" dirty="0" err="1">
                <a:solidFill>
                  <a:srgbClr val="FF0000"/>
                </a:solidFill>
              </a:rPr>
              <a:t>kiện</a:t>
            </a:r>
            <a:r>
              <a:rPr lang="en-US" sz="2200" b="1" dirty="0">
                <a:solidFill>
                  <a:srgbClr val="FF0000"/>
                </a:solidFill>
              </a:rPr>
              <a:t> </a:t>
            </a:r>
            <a:r>
              <a:rPr lang="en-US" sz="2200" b="1" dirty="0" err="1">
                <a:solidFill>
                  <a:srgbClr val="FF0000"/>
                </a:solidFill>
              </a:rPr>
              <a:t>khách</a:t>
            </a:r>
            <a:r>
              <a:rPr lang="en-US" sz="2200" b="1" dirty="0">
                <a:solidFill>
                  <a:srgbClr val="FF0000"/>
                </a:solidFill>
              </a:rPr>
              <a:t> </a:t>
            </a:r>
            <a:r>
              <a:rPr lang="en-US" sz="2200" b="1" dirty="0" err="1">
                <a:solidFill>
                  <a:srgbClr val="FF0000"/>
                </a:solidFill>
              </a:rPr>
              <a:t>quan</a:t>
            </a:r>
            <a:r>
              <a:rPr lang="en-US" sz="2200" b="1" dirty="0">
                <a:solidFill>
                  <a:srgbClr val="FF0000"/>
                </a:solidFill>
              </a:rPr>
              <a:t> </a:t>
            </a:r>
            <a:r>
              <a:rPr lang="en-US" sz="2200" b="1" dirty="0" err="1">
                <a:solidFill>
                  <a:srgbClr val="FF0000"/>
                </a:solidFill>
              </a:rPr>
              <a:t>quy</a:t>
            </a:r>
            <a:r>
              <a:rPr lang="en-US" sz="2200" b="1" dirty="0">
                <a:solidFill>
                  <a:srgbClr val="FF0000"/>
                </a:solidFill>
              </a:rPr>
              <a:t> </a:t>
            </a:r>
            <a:r>
              <a:rPr lang="en-US" sz="2200" b="1" dirty="0" err="1">
                <a:solidFill>
                  <a:srgbClr val="FF0000"/>
                </a:solidFill>
              </a:rPr>
              <a:t>định</a:t>
            </a:r>
            <a:r>
              <a:rPr lang="en-US" sz="2200" b="1" dirty="0">
                <a:solidFill>
                  <a:srgbClr val="FF0000"/>
                </a:solidFill>
              </a:rPr>
              <a:t> GCCN </a:t>
            </a:r>
            <a:r>
              <a:rPr lang="en-US" sz="2200" b="1" dirty="0" err="1">
                <a:solidFill>
                  <a:srgbClr val="FF0000"/>
                </a:solidFill>
              </a:rPr>
              <a:t>hoàn</a:t>
            </a:r>
            <a:r>
              <a:rPr lang="en-US" sz="2200" b="1" dirty="0">
                <a:solidFill>
                  <a:srgbClr val="FF0000"/>
                </a:solidFill>
              </a:rPr>
              <a:t> </a:t>
            </a:r>
            <a:r>
              <a:rPr lang="en-US" sz="2200" b="1" dirty="0" err="1">
                <a:solidFill>
                  <a:srgbClr val="FF0000"/>
                </a:solidFill>
              </a:rPr>
              <a:t>thành</a:t>
            </a:r>
            <a:r>
              <a:rPr lang="en-US" sz="2200" b="1" dirty="0">
                <a:solidFill>
                  <a:srgbClr val="FF0000"/>
                </a:solidFill>
              </a:rPr>
              <a:t> SMLS</a:t>
            </a:r>
          </a:p>
        </p:txBody>
      </p:sp>
      <p:sp>
        <p:nvSpPr>
          <p:cNvPr id="23" name="Rectangle 22"/>
          <p:cNvSpPr/>
          <p:nvPr/>
        </p:nvSpPr>
        <p:spPr>
          <a:xfrm>
            <a:off x="1770364" y="2033667"/>
            <a:ext cx="6874871" cy="2677656"/>
          </a:xfrm>
          <a:prstGeom prst="rect">
            <a:avLst/>
          </a:prstGeom>
        </p:spPr>
        <p:txBody>
          <a:bodyPr wrap="square">
            <a:spAutoFit/>
          </a:bodyPr>
          <a:lstStyle/>
          <a:p>
            <a:pPr algn="just"/>
            <a:r>
              <a:rPr lang="vi-VN" sz="2800" dirty="0">
                <a:solidFill>
                  <a:srgbClr val="000000"/>
                </a:solidFill>
                <a:ea typeface="Times New Roman" panose="02020603050405020304" pitchFamily="18" charset="0"/>
              </a:rPr>
              <a:t>- Gắn chặt với lực lượng sản xuất tiên tiến nhất</a:t>
            </a:r>
          </a:p>
          <a:p>
            <a:pPr algn="just"/>
            <a:r>
              <a:rPr lang="vi-VN" sz="2800" dirty="0">
                <a:solidFill>
                  <a:srgbClr val="000000"/>
                </a:solidFill>
                <a:ea typeface="Times New Roman" panose="02020603050405020304" pitchFamily="18" charset="0"/>
              </a:rPr>
              <a:t>- Đại biểu cho phương thức sản xuất mới;</a:t>
            </a:r>
          </a:p>
          <a:p>
            <a:pPr algn="just"/>
            <a:r>
              <a:rPr lang="vi-VN" sz="2800" dirty="0">
                <a:solidFill>
                  <a:srgbClr val="000000"/>
                </a:solidFill>
                <a:ea typeface="Times New Roman" panose="02020603050405020304" pitchFamily="18" charset="0"/>
              </a:rPr>
              <a:t>- Giai cấp duy nhất có khả năng lãnh đạo xã hội xây dựng lực lượng sản xuất và quan hệ sản xuất mới.</a:t>
            </a:r>
            <a:endParaRPr lang="x-none" sz="2800" dirty="0"/>
          </a:p>
        </p:txBody>
      </p:sp>
      <p:grpSp>
        <p:nvGrpSpPr>
          <p:cNvPr id="2" name="Group 1"/>
          <p:cNvGrpSpPr/>
          <p:nvPr/>
        </p:nvGrpSpPr>
        <p:grpSpPr>
          <a:xfrm>
            <a:off x="-1815260" y="1322775"/>
            <a:ext cx="9726205" cy="3884370"/>
            <a:chOff x="-1815260" y="1322775"/>
            <a:chExt cx="9726205" cy="3884370"/>
          </a:xfrm>
        </p:grpSpPr>
        <p:sp>
          <p:nvSpPr>
            <p:cNvPr id="17" name="Block Arc 16"/>
            <p:cNvSpPr/>
            <p:nvPr/>
          </p:nvSpPr>
          <p:spPr>
            <a:xfrm>
              <a:off x="-1815260" y="1469485"/>
              <a:ext cx="3585625" cy="3737660"/>
            </a:xfrm>
            <a:prstGeom prst="blockArc">
              <a:avLst>
                <a:gd name="adj1" fmla="val 16258955"/>
                <a:gd name="adj2" fmla="val 5395359"/>
                <a:gd name="adj3" fmla="val 4455"/>
              </a:avLst>
            </a:prstGeom>
            <a:gradFill rotWithShape="1">
              <a:gsLst>
                <a:gs pos="0">
                  <a:srgbClr val="71A7E9">
                    <a:shade val="80000"/>
                    <a:hueOff val="211717"/>
                    <a:satOff val="13557"/>
                    <a:lumOff val="19542"/>
                    <a:alphaOff val="0"/>
                    <a:shade val="51000"/>
                    <a:satMod val="130000"/>
                  </a:srgbClr>
                </a:gs>
                <a:gs pos="80000">
                  <a:srgbClr val="71A7E9">
                    <a:shade val="80000"/>
                    <a:hueOff val="211717"/>
                    <a:satOff val="13557"/>
                    <a:lumOff val="19542"/>
                    <a:alphaOff val="0"/>
                    <a:shade val="93000"/>
                    <a:satMod val="130000"/>
                  </a:srgbClr>
                </a:gs>
                <a:gs pos="100000">
                  <a:srgbClr val="71A7E9">
                    <a:shade val="80000"/>
                    <a:hueOff val="211717"/>
                    <a:satOff val="13557"/>
                    <a:lumOff val="1954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sp>
        <p:grpSp>
          <p:nvGrpSpPr>
            <p:cNvPr id="18" name="Group 17"/>
            <p:cNvGrpSpPr/>
            <p:nvPr/>
          </p:nvGrpSpPr>
          <p:grpSpPr>
            <a:xfrm>
              <a:off x="404538" y="1322775"/>
              <a:ext cx="953207" cy="953008"/>
              <a:chOff x="342193" y="1524000"/>
              <a:chExt cx="953207" cy="953008"/>
            </a:xfrm>
            <a:solidFill>
              <a:schemeClr val="accent5">
                <a:lumMod val="60000"/>
                <a:lumOff val="40000"/>
              </a:schemeClr>
            </a:solidFill>
          </p:grpSpPr>
          <p:sp>
            <p:nvSpPr>
              <p:cNvPr id="19" name="Oval 18"/>
              <p:cNvSpPr/>
              <p:nvPr/>
            </p:nvSpPr>
            <p:spPr>
              <a:xfrm>
                <a:off x="342193" y="1524000"/>
                <a:ext cx="953207" cy="953008"/>
              </a:xfrm>
              <a:prstGeom prst="ellipse">
                <a:avLst/>
              </a:prstGeom>
              <a:gr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p:spPr>
          </p:sp>
          <p:sp>
            <p:nvSpPr>
              <p:cNvPr id="20" name="TextBox 19"/>
              <p:cNvSpPr txBox="1"/>
              <p:nvPr/>
            </p:nvSpPr>
            <p:spPr>
              <a:xfrm>
                <a:off x="518588" y="1731781"/>
                <a:ext cx="567615" cy="523220"/>
              </a:xfrm>
              <a:prstGeom prst="rect">
                <a:avLst/>
              </a:prstGeom>
              <a:noFill/>
            </p:spPr>
            <p:txBody>
              <a:bodyPr>
                <a:spAutoFit/>
              </a:bodyPr>
              <a:lstStyle/>
              <a:p>
                <a:pPr algn="ctr" fontAlgn="auto">
                  <a:spcBef>
                    <a:spcPts val="0"/>
                  </a:spcBef>
                  <a:spcAft>
                    <a:spcPts val="0"/>
                  </a:spcAft>
                  <a:defRPr/>
                </a:pPr>
                <a:r>
                  <a:rPr lang="en-US" sz="2800" b="1" dirty="0">
                    <a:effectLst>
                      <a:outerShdw blurRad="38100" dist="38100" dir="2700000" algn="tl">
                        <a:srgbClr val="000000">
                          <a:alpha val="43137"/>
                        </a:srgbClr>
                      </a:outerShdw>
                    </a:effectLst>
                    <a:latin typeface="+mn-lt"/>
                    <a:cs typeface="+mn-cs"/>
                  </a:rPr>
                  <a:t>1</a:t>
                </a:r>
                <a:endParaRPr lang="vi-VN" sz="2800" b="1" dirty="0">
                  <a:effectLst>
                    <a:outerShdw blurRad="38100" dist="38100" dir="2700000" algn="tl">
                      <a:srgbClr val="000000">
                        <a:alpha val="43137"/>
                      </a:srgbClr>
                    </a:outerShdw>
                  </a:effectLst>
                  <a:latin typeface="+mn-lt"/>
                  <a:cs typeface="+mn-cs"/>
                </a:endParaRPr>
              </a:p>
            </p:txBody>
          </p:sp>
        </p:grpSp>
        <p:sp>
          <p:nvSpPr>
            <p:cNvPr id="22" name="TextBox 21"/>
            <p:cNvSpPr txBox="1"/>
            <p:nvPr/>
          </p:nvSpPr>
          <p:spPr>
            <a:xfrm>
              <a:off x="-13855" y="2479964"/>
              <a:ext cx="1189038" cy="1692771"/>
            </a:xfrm>
            <a:prstGeom prst="rect">
              <a:avLst/>
            </a:prstGeom>
            <a:noFill/>
          </p:spPr>
          <p:txBody>
            <a:bodyPr>
              <a:spAutoFit/>
            </a:bodyPr>
            <a:lstStyle/>
            <a:p>
              <a:pPr algn="ctr" fontAlgn="auto">
                <a:spcBef>
                  <a:spcPts val="0"/>
                </a:spcBef>
                <a:spcAft>
                  <a:spcPts val="0"/>
                </a:spcAft>
                <a:defRPr/>
              </a:pP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Điều</a:t>
              </a:r>
              <a:r>
                <a:rPr lang="en-US" sz="2600" b="1" dirty="0">
                  <a:solidFill>
                    <a:srgbClr val="FF0000"/>
                  </a:solidFill>
                  <a:effectLst>
                    <a:outerShdw blurRad="38100" dist="38100" dir="2700000" algn="tl">
                      <a:srgbClr val="000000">
                        <a:alpha val="43137"/>
                      </a:srgbClr>
                    </a:outerShdw>
                  </a:effectLst>
                  <a:latin typeface="Arial" panose="020B0604020202020204" pitchFamily="34" charset="0"/>
                </a:rPr>
                <a:t> </a:t>
              </a: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kiện</a:t>
              </a:r>
              <a:r>
                <a:rPr lang="en-US" sz="2600" b="1" dirty="0">
                  <a:solidFill>
                    <a:srgbClr val="FF0000"/>
                  </a:solidFill>
                  <a:effectLst>
                    <a:outerShdw blurRad="38100" dist="38100" dir="2700000" algn="tl">
                      <a:srgbClr val="000000">
                        <a:alpha val="43137"/>
                      </a:srgbClr>
                    </a:outerShdw>
                  </a:effectLst>
                  <a:latin typeface="Arial" panose="020B0604020202020204" pitchFamily="34" charset="0"/>
                </a:rPr>
                <a:t> </a:t>
              </a: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khách</a:t>
              </a:r>
              <a:r>
                <a:rPr lang="en-US" sz="2600" b="1" dirty="0">
                  <a:solidFill>
                    <a:srgbClr val="FF0000"/>
                  </a:solidFill>
                  <a:effectLst>
                    <a:outerShdw blurRad="38100" dist="38100" dir="2700000" algn="tl">
                      <a:srgbClr val="000000">
                        <a:alpha val="43137"/>
                      </a:srgbClr>
                    </a:outerShdw>
                  </a:effectLst>
                  <a:latin typeface="Arial" panose="020B0604020202020204" pitchFamily="34" charset="0"/>
                </a:rPr>
                <a:t> </a:t>
              </a: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quan</a:t>
              </a:r>
              <a:endParaRPr lang="en-US" sz="2600" b="1" dirty="0">
                <a:solidFill>
                  <a:srgbClr val="FF0000"/>
                </a:solidFill>
                <a:effectLst>
                  <a:outerShdw blurRad="38100" dist="38100" dir="2700000" algn="tl">
                    <a:srgbClr val="000000">
                      <a:alpha val="43137"/>
                    </a:srgbClr>
                  </a:outerShdw>
                </a:effectLst>
                <a:latin typeface="Arial" panose="020B0604020202020204" pitchFamily="34" charset="0"/>
              </a:endParaRPr>
            </a:p>
          </p:txBody>
        </p:sp>
        <p:sp>
          <p:nvSpPr>
            <p:cNvPr id="24" name="TextBox 23"/>
            <p:cNvSpPr txBox="1"/>
            <p:nvPr/>
          </p:nvSpPr>
          <p:spPr>
            <a:xfrm>
              <a:off x="1403783" y="1541897"/>
              <a:ext cx="6507162" cy="523875"/>
            </a:xfrm>
            <a:prstGeom prst="rect">
              <a:avLst/>
            </a:prstGeom>
            <a:noFill/>
          </p:spPr>
          <p:txBody>
            <a:bodyPr>
              <a:spAutoFit/>
            </a:bodyPr>
            <a:lstStyle/>
            <a:p>
              <a:pPr fontAlgn="auto">
                <a:spcBef>
                  <a:spcPts val="0"/>
                </a:spcBef>
                <a:spcAft>
                  <a:spcPts val="0"/>
                </a:spcAft>
                <a:defRPr/>
              </a:pPr>
              <a:r>
                <a:rPr lang="en-US" sz="2800" dirty="0" err="1">
                  <a:solidFill>
                    <a:schemeClr val="accent5"/>
                  </a:solidFill>
                  <a:effectLst>
                    <a:outerShdw blurRad="38100" dist="38100" dir="2700000" algn="tl">
                      <a:srgbClr val="000000">
                        <a:alpha val="43137"/>
                      </a:srgbClr>
                    </a:outerShdw>
                  </a:effectLst>
                </a:rPr>
                <a:t>Địa</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vị</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kinh</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tế</a:t>
              </a:r>
              <a:r>
                <a:rPr lang="en-US" sz="2800" dirty="0">
                  <a:solidFill>
                    <a:schemeClr val="accent5"/>
                  </a:solidFill>
                  <a:effectLst>
                    <a:outerShdw blurRad="38100" dist="38100" dir="2700000" algn="tl">
                      <a:srgbClr val="000000">
                        <a:alpha val="43137"/>
                      </a:srgbClr>
                    </a:outerShdw>
                  </a:effectLst>
                </a:rPr>
                <a:t> - </a:t>
              </a:r>
              <a:r>
                <a:rPr lang="en-US" sz="2800" dirty="0" err="1">
                  <a:solidFill>
                    <a:schemeClr val="accent5"/>
                  </a:solidFill>
                  <a:effectLst>
                    <a:outerShdw blurRad="38100" dist="38100" dir="2700000" algn="tl">
                      <a:srgbClr val="000000">
                        <a:alpha val="43137"/>
                      </a:srgbClr>
                    </a:outerShdw>
                  </a:effectLst>
                </a:rPr>
                <a:t>xã</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hội</a:t>
              </a:r>
              <a:endParaRPr lang="en-US" sz="2800" dirty="0">
                <a:solidFill>
                  <a:schemeClr val="accent5"/>
                </a:solidFill>
                <a:effectLst>
                  <a:outerShdw blurRad="38100" dist="38100" dir="2700000" algn="tl">
                    <a:srgbClr val="000000">
                      <a:alpha val="43137"/>
                    </a:srgbClr>
                  </a:outerShdw>
                </a:effectLst>
              </a:endParaRPr>
            </a:p>
          </p:txBody>
        </p:sp>
      </p:grpSp>
      <p:sp>
        <p:nvSpPr>
          <p:cNvPr id="11"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5260" y="1322775"/>
            <a:ext cx="9726205" cy="3884370"/>
            <a:chOff x="-1815260" y="1322775"/>
            <a:chExt cx="9726205" cy="3884370"/>
          </a:xfrm>
        </p:grpSpPr>
        <p:sp>
          <p:nvSpPr>
            <p:cNvPr id="5" name="Block Arc 4"/>
            <p:cNvSpPr/>
            <p:nvPr/>
          </p:nvSpPr>
          <p:spPr>
            <a:xfrm>
              <a:off x="-1815260" y="1469485"/>
              <a:ext cx="3585625" cy="3737660"/>
            </a:xfrm>
            <a:prstGeom prst="blockArc">
              <a:avLst>
                <a:gd name="adj1" fmla="val 16258955"/>
                <a:gd name="adj2" fmla="val 5395359"/>
                <a:gd name="adj3" fmla="val 4455"/>
              </a:avLst>
            </a:prstGeom>
            <a:gradFill rotWithShape="1">
              <a:gsLst>
                <a:gs pos="0">
                  <a:srgbClr val="71A7E9">
                    <a:shade val="80000"/>
                    <a:hueOff val="211717"/>
                    <a:satOff val="13557"/>
                    <a:lumOff val="19542"/>
                    <a:alphaOff val="0"/>
                    <a:shade val="51000"/>
                    <a:satMod val="130000"/>
                  </a:srgbClr>
                </a:gs>
                <a:gs pos="80000">
                  <a:srgbClr val="71A7E9">
                    <a:shade val="80000"/>
                    <a:hueOff val="211717"/>
                    <a:satOff val="13557"/>
                    <a:lumOff val="19542"/>
                    <a:alphaOff val="0"/>
                    <a:shade val="93000"/>
                    <a:satMod val="130000"/>
                  </a:srgbClr>
                </a:gs>
                <a:gs pos="100000">
                  <a:srgbClr val="71A7E9">
                    <a:shade val="80000"/>
                    <a:hueOff val="211717"/>
                    <a:satOff val="13557"/>
                    <a:lumOff val="1954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sp>
        <p:grpSp>
          <p:nvGrpSpPr>
            <p:cNvPr id="6" name="Group 5"/>
            <p:cNvGrpSpPr/>
            <p:nvPr/>
          </p:nvGrpSpPr>
          <p:grpSpPr>
            <a:xfrm>
              <a:off x="404538" y="1322775"/>
              <a:ext cx="953207" cy="953008"/>
              <a:chOff x="342193" y="1524000"/>
              <a:chExt cx="953207" cy="953008"/>
            </a:xfrm>
            <a:solidFill>
              <a:schemeClr val="accent5">
                <a:lumMod val="60000"/>
                <a:lumOff val="40000"/>
              </a:schemeClr>
            </a:solidFill>
          </p:grpSpPr>
          <p:sp>
            <p:nvSpPr>
              <p:cNvPr id="7" name="Oval 6"/>
              <p:cNvSpPr/>
              <p:nvPr/>
            </p:nvSpPr>
            <p:spPr>
              <a:xfrm>
                <a:off x="342193" y="1524000"/>
                <a:ext cx="953207" cy="953008"/>
              </a:xfrm>
              <a:prstGeom prst="ellipse">
                <a:avLst/>
              </a:prstGeom>
              <a:gr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p:spPr>
          </p:sp>
          <p:sp>
            <p:nvSpPr>
              <p:cNvPr id="8" name="TextBox 7"/>
              <p:cNvSpPr txBox="1"/>
              <p:nvPr/>
            </p:nvSpPr>
            <p:spPr>
              <a:xfrm>
                <a:off x="518588" y="1731781"/>
                <a:ext cx="567615" cy="523220"/>
              </a:xfrm>
              <a:prstGeom prst="rect">
                <a:avLst/>
              </a:prstGeom>
              <a:noFill/>
            </p:spPr>
            <p:txBody>
              <a:bodyPr>
                <a:spAutoFit/>
              </a:bodyPr>
              <a:lstStyle/>
              <a:p>
                <a:pPr algn="ctr" fontAlgn="auto">
                  <a:spcBef>
                    <a:spcPts val="0"/>
                  </a:spcBef>
                  <a:spcAft>
                    <a:spcPts val="0"/>
                  </a:spcAft>
                  <a:defRPr/>
                </a:pPr>
                <a:r>
                  <a:rPr lang="en-US" sz="2800" b="1" dirty="0">
                    <a:effectLst>
                      <a:outerShdw blurRad="38100" dist="38100" dir="2700000" algn="tl">
                        <a:srgbClr val="000000">
                          <a:alpha val="43137"/>
                        </a:srgbClr>
                      </a:outerShdw>
                    </a:effectLst>
                  </a:rPr>
                  <a:t>2</a:t>
                </a:r>
                <a:endParaRPr lang="vi-VN" sz="2800" b="1" dirty="0">
                  <a:effectLst>
                    <a:outerShdw blurRad="38100" dist="38100" dir="2700000" algn="tl">
                      <a:srgbClr val="000000">
                        <a:alpha val="43137"/>
                      </a:srgbClr>
                    </a:outerShdw>
                  </a:effectLst>
                  <a:latin typeface="+mn-lt"/>
                  <a:cs typeface="+mn-cs"/>
                </a:endParaRPr>
              </a:p>
            </p:txBody>
          </p:sp>
        </p:grpSp>
        <p:sp>
          <p:nvSpPr>
            <p:cNvPr id="9" name="TextBox 8"/>
            <p:cNvSpPr txBox="1"/>
            <p:nvPr/>
          </p:nvSpPr>
          <p:spPr>
            <a:xfrm>
              <a:off x="1403783" y="1541897"/>
              <a:ext cx="6507162" cy="523875"/>
            </a:xfrm>
            <a:prstGeom prst="rect">
              <a:avLst/>
            </a:prstGeom>
            <a:noFill/>
          </p:spPr>
          <p:txBody>
            <a:bodyPr>
              <a:spAutoFit/>
            </a:bodyPr>
            <a:lstStyle/>
            <a:p>
              <a:pPr fontAlgn="auto">
                <a:spcBef>
                  <a:spcPts val="0"/>
                </a:spcBef>
                <a:spcAft>
                  <a:spcPts val="0"/>
                </a:spcAft>
                <a:defRPr/>
              </a:pPr>
              <a:r>
                <a:rPr lang="en-US" sz="2800" dirty="0" err="1">
                  <a:solidFill>
                    <a:schemeClr val="accent5"/>
                  </a:solidFill>
                  <a:effectLst>
                    <a:outerShdw blurRad="38100" dist="38100" dir="2700000" algn="tl">
                      <a:srgbClr val="000000">
                        <a:alpha val="43137"/>
                      </a:srgbClr>
                    </a:outerShdw>
                  </a:effectLst>
                </a:rPr>
                <a:t>Địa</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vị</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chính</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trị</a:t>
              </a:r>
              <a:r>
                <a:rPr lang="en-US" sz="2800" dirty="0">
                  <a:solidFill>
                    <a:schemeClr val="accent5"/>
                  </a:solidFill>
                  <a:effectLst>
                    <a:outerShdw blurRad="38100" dist="38100" dir="2700000" algn="tl">
                      <a:srgbClr val="000000">
                        <a:alpha val="43137"/>
                      </a:srgbClr>
                    </a:outerShdw>
                  </a:effectLst>
                </a:rPr>
                <a:t> - </a:t>
              </a:r>
              <a:r>
                <a:rPr lang="en-US" sz="2800" dirty="0" err="1">
                  <a:solidFill>
                    <a:schemeClr val="accent5"/>
                  </a:solidFill>
                  <a:effectLst>
                    <a:outerShdw blurRad="38100" dist="38100" dir="2700000" algn="tl">
                      <a:srgbClr val="000000">
                        <a:alpha val="43137"/>
                      </a:srgbClr>
                    </a:outerShdw>
                  </a:effectLst>
                </a:rPr>
                <a:t>xã</a:t>
              </a:r>
              <a:r>
                <a:rPr lang="en-US" sz="2800" dirty="0">
                  <a:solidFill>
                    <a:schemeClr val="accent5"/>
                  </a:solidFill>
                  <a:effectLst>
                    <a:outerShdw blurRad="38100" dist="38100" dir="2700000" algn="tl">
                      <a:srgbClr val="000000">
                        <a:alpha val="43137"/>
                      </a:srgbClr>
                    </a:outerShdw>
                  </a:effectLst>
                </a:rPr>
                <a:t> </a:t>
              </a:r>
              <a:r>
                <a:rPr lang="en-US" sz="2800" dirty="0" err="1">
                  <a:solidFill>
                    <a:schemeClr val="accent5"/>
                  </a:solidFill>
                  <a:effectLst>
                    <a:outerShdw blurRad="38100" dist="38100" dir="2700000" algn="tl">
                      <a:srgbClr val="000000">
                        <a:alpha val="43137"/>
                      </a:srgbClr>
                    </a:outerShdw>
                  </a:effectLst>
                </a:rPr>
                <a:t>hội</a:t>
              </a:r>
              <a:endParaRPr lang="en-US" sz="2800" dirty="0">
                <a:solidFill>
                  <a:schemeClr val="accent5"/>
                </a:solidFill>
                <a:effectLst>
                  <a:outerShdw blurRad="38100" dist="38100" dir="2700000" algn="tl">
                    <a:srgbClr val="000000">
                      <a:alpha val="43137"/>
                    </a:srgbClr>
                  </a:outerShdw>
                </a:effectLst>
              </a:endParaRPr>
            </a:p>
          </p:txBody>
        </p:sp>
        <p:sp>
          <p:nvSpPr>
            <p:cNvPr id="10" name="TextBox 9"/>
            <p:cNvSpPr txBox="1"/>
            <p:nvPr/>
          </p:nvSpPr>
          <p:spPr>
            <a:xfrm>
              <a:off x="-13855" y="2479964"/>
              <a:ext cx="1189038" cy="1692771"/>
            </a:xfrm>
            <a:prstGeom prst="rect">
              <a:avLst/>
            </a:prstGeom>
            <a:noFill/>
          </p:spPr>
          <p:txBody>
            <a:bodyPr>
              <a:spAutoFit/>
            </a:bodyPr>
            <a:lstStyle/>
            <a:p>
              <a:pPr algn="ctr" fontAlgn="auto">
                <a:spcBef>
                  <a:spcPts val="0"/>
                </a:spcBef>
                <a:spcAft>
                  <a:spcPts val="0"/>
                </a:spcAft>
                <a:defRPr/>
              </a:pP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Điều</a:t>
              </a:r>
              <a:r>
                <a:rPr lang="en-US" sz="2600" b="1" dirty="0">
                  <a:solidFill>
                    <a:srgbClr val="FF0000"/>
                  </a:solidFill>
                  <a:effectLst>
                    <a:outerShdw blurRad="38100" dist="38100" dir="2700000" algn="tl">
                      <a:srgbClr val="000000">
                        <a:alpha val="43137"/>
                      </a:srgbClr>
                    </a:outerShdw>
                  </a:effectLst>
                  <a:latin typeface="Arial" panose="020B0604020202020204" pitchFamily="34" charset="0"/>
                </a:rPr>
                <a:t> </a:t>
              </a: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kiện</a:t>
              </a:r>
              <a:r>
                <a:rPr lang="en-US" sz="2600" b="1" dirty="0">
                  <a:solidFill>
                    <a:srgbClr val="FF0000"/>
                  </a:solidFill>
                  <a:effectLst>
                    <a:outerShdw blurRad="38100" dist="38100" dir="2700000" algn="tl">
                      <a:srgbClr val="000000">
                        <a:alpha val="43137"/>
                      </a:srgbClr>
                    </a:outerShdw>
                  </a:effectLst>
                  <a:latin typeface="Arial" panose="020B0604020202020204" pitchFamily="34" charset="0"/>
                </a:rPr>
                <a:t> </a:t>
              </a: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khách</a:t>
              </a:r>
              <a:r>
                <a:rPr lang="en-US" sz="2600" b="1" dirty="0">
                  <a:solidFill>
                    <a:srgbClr val="FF0000"/>
                  </a:solidFill>
                  <a:effectLst>
                    <a:outerShdw blurRad="38100" dist="38100" dir="2700000" algn="tl">
                      <a:srgbClr val="000000">
                        <a:alpha val="43137"/>
                      </a:srgbClr>
                    </a:outerShdw>
                  </a:effectLst>
                  <a:latin typeface="Arial" panose="020B0604020202020204" pitchFamily="34" charset="0"/>
                </a:rPr>
                <a:t> </a:t>
              </a:r>
              <a:r>
                <a:rPr lang="en-US" sz="2600" b="1" dirty="0" err="1">
                  <a:solidFill>
                    <a:srgbClr val="FF0000"/>
                  </a:solidFill>
                  <a:effectLst>
                    <a:outerShdw blurRad="38100" dist="38100" dir="2700000" algn="tl">
                      <a:srgbClr val="000000">
                        <a:alpha val="43137"/>
                      </a:srgbClr>
                    </a:outerShdw>
                  </a:effectLst>
                  <a:latin typeface="Arial" panose="020B0604020202020204" pitchFamily="34" charset="0"/>
                </a:rPr>
                <a:t>quan</a:t>
              </a:r>
              <a:endParaRPr lang="en-US" sz="2600" b="1" dirty="0">
                <a:solidFill>
                  <a:srgbClr val="FF0000"/>
                </a:solidFill>
                <a:effectLst>
                  <a:outerShdw blurRad="38100" dist="38100" dir="2700000" algn="tl">
                    <a:srgbClr val="000000">
                      <a:alpha val="43137"/>
                    </a:srgbClr>
                  </a:outerShdw>
                </a:effectLst>
                <a:latin typeface="Arial" panose="020B0604020202020204" pitchFamily="34" charset="0"/>
              </a:endParaRPr>
            </a:p>
          </p:txBody>
        </p:sp>
      </p:grpSp>
      <p:sp>
        <p:nvSpPr>
          <p:cNvPr id="11" name="Rectangle 10"/>
          <p:cNvSpPr/>
          <p:nvPr/>
        </p:nvSpPr>
        <p:spPr>
          <a:xfrm>
            <a:off x="1759973" y="2044058"/>
            <a:ext cx="6874871" cy="1815882"/>
          </a:xfrm>
          <a:prstGeom prst="rect">
            <a:avLst/>
          </a:prstGeom>
        </p:spPr>
        <p:txBody>
          <a:bodyPr wrap="square">
            <a:spAutoFit/>
          </a:bodyPr>
          <a:lstStyle/>
          <a:p>
            <a:pPr algn="just"/>
            <a:r>
              <a:rPr lang="vi-VN" sz="2800" dirty="0">
                <a:solidFill>
                  <a:srgbClr val="000000"/>
                </a:solidFill>
                <a:ea typeface="Times New Roman" panose="02020603050405020304" pitchFamily="18" charset="0"/>
              </a:rPr>
              <a:t>- GC tiên phong CM; </a:t>
            </a:r>
          </a:p>
          <a:p>
            <a:pPr algn="just"/>
            <a:r>
              <a:rPr lang="vi-VN" sz="2800" dirty="0">
                <a:solidFill>
                  <a:srgbClr val="000000"/>
                </a:solidFill>
                <a:ea typeface="Times New Roman" panose="02020603050405020304" pitchFamily="18" charset="0"/>
              </a:rPr>
              <a:t>- GC có tinh thần cách mạng triệt để nhất</a:t>
            </a:r>
          </a:p>
          <a:p>
            <a:pPr algn="just"/>
            <a:r>
              <a:rPr lang="vi-VN" sz="2800" dirty="0">
                <a:solidFill>
                  <a:srgbClr val="000000"/>
                </a:solidFill>
                <a:ea typeface="Times New Roman" panose="02020603050405020304" pitchFamily="18" charset="0"/>
              </a:rPr>
              <a:t>- GC có ý thức tổ chức kỷ luật cao;</a:t>
            </a:r>
          </a:p>
          <a:p>
            <a:pPr algn="just"/>
            <a:r>
              <a:rPr lang="vi-VN" sz="2800" dirty="0">
                <a:solidFill>
                  <a:srgbClr val="000000"/>
                </a:solidFill>
                <a:ea typeface="Times New Roman" panose="02020603050405020304" pitchFamily="18" charset="0"/>
              </a:rPr>
              <a:t>- GC có bản chất quốc tế.</a:t>
            </a:r>
            <a:endParaRPr lang="x-none" sz="2800" dirty="0"/>
          </a:p>
        </p:txBody>
      </p:sp>
      <p:sp>
        <p:nvSpPr>
          <p:cNvPr id="13" name="Title 1"/>
          <p:cNvSpPr txBox="1"/>
          <p:nvPr/>
        </p:nvSpPr>
        <p:spPr>
          <a:xfrm>
            <a:off x="2256312" y="126640"/>
            <a:ext cx="4904509" cy="8231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200" b="1">
                <a:solidFill>
                  <a:srgbClr val="FF0000"/>
                </a:solidFill>
              </a:rPr>
              <a:t>1.3.1. Điều kiện khách quan quy định GCCN hoàn thành SMLS</a:t>
            </a:r>
            <a:endParaRPr lang="en-US" sz="2200" b="1" dirty="0">
              <a:solidFill>
                <a:srgbClr val="FF0000"/>
              </a:solidFill>
            </a:endParaRPr>
          </a:p>
        </p:txBody>
      </p:sp>
      <p:sp>
        <p:nvSpPr>
          <p:cNvPr id="12"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603183" y="960120"/>
            <a:ext cx="4457700" cy="1231583"/>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sz="3300" strike="noStrike" noProof="1">
                <a:solidFill>
                  <a:srgbClr val="FFFFFF"/>
                </a:solidFill>
                <a:latin typeface="Arial" panose="020B0604020202020204" pitchFamily="34" charset="0"/>
              </a:rPr>
              <a:t>Thảo Luận</a:t>
            </a:r>
          </a:p>
        </p:txBody>
      </p:sp>
      <p:sp>
        <p:nvSpPr>
          <p:cNvPr id="3" name="Rectangle 2"/>
          <p:cNvSpPr/>
          <p:nvPr/>
        </p:nvSpPr>
        <p:spPr>
          <a:xfrm>
            <a:off x="216694" y="2453164"/>
            <a:ext cx="8711089" cy="3452336"/>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l" eaLnBrk="1" fontAlgn="base" hangingPunct="1">
              <a:buNone/>
            </a:pPr>
            <a:r>
              <a:rPr lang="en-US" altLang="en-US" sz="2700" b="1">
                <a:latin typeface="Times New Roman" panose="02020603050405020304" pitchFamily="18" charset="0"/>
                <a:cs typeface="Times New Roman" panose="02020603050405020304" pitchFamily="18" charset="0"/>
                <a:sym typeface="+mn-ea"/>
              </a:rPr>
              <a:t>1. TẠI SAO GCCN CÓ TINH THẦN CÁCH MẠNG TRIỆT ĐỂ</a:t>
            </a:r>
          </a:p>
          <a:p>
            <a:pPr lvl="0" algn="l" eaLnBrk="1" fontAlgn="base" hangingPunct="1">
              <a:buNone/>
            </a:pPr>
            <a:endParaRPr lang="en-US" altLang="en-US" sz="2700" b="1">
              <a:latin typeface="Times New Roman" panose="02020603050405020304" pitchFamily="18" charset="0"/>
              <a:cs typeface="Times New Roman" panose="02020603050405020304" pitchFamily="18" charset="0"/>
              <a:sym typeface="+mn-ea"/>
            </a:endParaRPr>
          </a:p>
          <a:p>
            <a:pPr lvl="0" algn="l" eaLnBrk="1" fontAlgn="base" hangingPunct="1">
              <a:buNone/>
            </a:pPr>
            <a:r>
              <a:rPr lang="en-US" sz="2800" b="1" strike="noStrike" noProof="1">
                <a:solidFill>
                  <a:schemeClr val="tx1"/>
                </a:solidFill>
                <a:latin typeface="Times New Roman" panose="02020603050405020304" pitchFamily="18" charset="0"/>
                <a:cs typeface="Times New Roman" panose="02020603050405020304" pitchFamily="18" charset="0"/>
              </a:rPr>
              <a:t>2. TẠI SAO GCCN CÓ Ý THỨC TỔ CHỨC KỶ LUẬT CAO</a:t>
            </a:r>
          </a:p>
        </p:txBody>
      </p:sp>
      <p:sp>
        <p:nvSpPr>
          <p:cNvPr id="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0062" y="194571"/>
            <a:ext cx="4880760" cy="719829"/>
          </a:xfrm>
        </p:spPr>
        <p:txBody>
          <a:bodyPr>
            <a:normAutofit/>
          </a:bodyPr>
          <a:lstStyle/>
          <a:p>
            <a:pPr algn="ctr"/>
            <a:r>
              <a:rPr lang="en-US" sz="3200" b="1" dirty="0">
                <a:solidFill>
                  <a:srgbClr val="FF0000"/>
                </a:solidFill>
              </a:rPr>
              <a:t>NỘI DUNG CHƯƠNG 2</a:t>
            </a:r>
          </a:p>
        </p:txBody>
      </p:sp>
      <p:sp>
        <p:nvSpPr>
          <p:cNvPr id="4" name="Isosceles Triangle 3"/>
          <p:cNvSpPr/>
          <p:nvPr/>
        </p:nvSpPr>
        <p:spPr>
          <a:xfrm>
            <a:off x="514600" y="1327069"/>
            <a:ext cx="4525963" cy="4525963"/>
          </a:xfrm>
          <a:prstGeom prst="triangle">
            <a:avLst/>
          </a:prstGeom>
          <a:gradFill rotWithShape="1">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p:spPr>
      </p:sp>
      <p:sp>
        <p:nvSpPr>
          <p:cNvPr id="5" name="Freeform 4"/>
          <p:cNvSpPr/>
          <p:nvPr/>
        </p:nvSpPr>
        <p:spPr>
          <a:xfrm>
            <a:off x="2718500" y="1655440"/>
            <a:ext cx="5814219" cy="1071380"/>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solidFill>
            <a:sysClr val="window" lastClr="FFFFFF">
              <a:alpha val="90000"/>
              <a:hueOff val="0"/>
              <a:satOff val="0"/>
              <a:lumOff val="0"/>
              <a:alphaOff val="0"/>
            </a:sysClr>
          </a:solidFill>
          <a:ln w="57150" cap="flat" cmpd="sng" algn="ctr">
            <a:solidFill>
              <a:srgbClr val="FFFF0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p:spPr>
        <p:txBody>
          <a:bodyPr lIns="124690" tIns="124690" rIns="124690" bIns="124690" spcCol="1270"/>
          <a:lstStyle/>
          <a:p>
            <a:pPr lvl="0" algn="ctr" defTabSz="844550">
              <a:lnSpc>
                <a:spcPct val="90000"/>
              </a:lnSpc>
              <a:spcAft>
                <a:spcPct val="35000"/>
              </a:spcAft>
              <a:defRPr/>
            </a:pPr>
            <a:r>
              <a:rPr kumimoji="0" lang="en-US" sz="2800" b="0" i="0" u="none" strike="noStrike" kern="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1.</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Chủ</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nghĩa</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Mác</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Lênin</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về</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GCCN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và</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SMLS </a:t>
            </a:r>
            <a:r>
              <a:rPr kumimoji="0" lang="en-US" sz="2800" b="0" i="0" u="none" strike="noStrike" kern="0" cap="none" spc="0" normalizeH="0" noProof="0" dirty="0" err="1">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của</a:t>
            </a:r>
            <a:r>
              <a:rPr kumimoji="0" lang="en-US" sz="2800" b="0" i="0" u="none" strike="noStrike" kern="0" cap="none" spc="0" normalizeH="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rPr>
              <a:t> GCCN</a:t>
            </a:r>
            <a:endParaRPr kumimoji="0" lang="en-US" sz="2800" b="0" i="0" u="none" strike="noStrike" kern="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Arial" panose="020B0604020202020204" pitchFamily="34" charset="0"/>
            </a:endParaRPr>
          </a:p>
        </p:txBody>
      </p:sp>
      <p:sp>
        <p:nvSpPr>
          <p:cNvPr id="6" name="Freeform 5"/>
          <p:cNvSpPr/>
          <p:nvPr/>
        </p:nvSpPr>
        <p:spPr>
          <a:xfrm>
            <a:off x="2718500" y="3079686"/>
            <a:ext cx="5814219" cy="1071380"/>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solidFill>
            <a:sysClr val="window" lastClr="FFFFFF">
              <a:alpha val="90000"/>
              <a:hueOff val="0"/>
              <a:satOff val="0"/>
              <a:lumOff val="0"/>
              <a:alphaOff val="0"/>
            </a:sysClr>
          </a:solidFill>
          <a:ln w="57150" cap="flat" cmpd="sng" algn="ctr">
            <a:solidFill>
              <a:srgbClr val="00B050"/>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p:spPr>
        <p:txBody>
          <a:bodyPr lIns="124690" tIns="124690" rIns="124690" bIns="124690"/>
          <a:lstStyle>
            <a:lvl1pPr defTabSz="844550">
              <a:defRPr>
                <a:solidFill>
                  <a:schemeClr val="tx1"/>
                </a:solidFill>
                <a:latin typeface="Calibri" panose="020F0502020204030204" pitchFamily="34" charset="0"/>
              </a:defRPr>
            </a:lvl1pPr>
            <a:lvl2pPr marL="114300" indent="-114300" defTabSz="844550">
              <a:defRPr>
                <a:solidFill>
                  <a:schemeClr val="tx1"/>
                </a:solidFill>
                <a:latin typeface="Calibri" panose="020F0502020204030204" pitchFamily="34" charset="0"/>
              </a:defRPr>
            </a:lvl2pPr>
            <a:lvl3pPr marL="1143000" indent="-228600" defTabSz="844550">
              <a:defRPr>
                <a:solidFill>
                  <a:schemeClr val="tx1"/>
                </a:solidFill>
                <a:latin typeface="Calibri" panose="020F0502020204030204" pitchFamily="34" charset="0"/>
              </a:defRPr>
            </a:lvl3pPr>
            <a:lvl4pPr marL="1600200" indent="-228600" defTabSz="844550">
              <a:defRPr>
                <a:solidFill>
                  <a:schemeClr val="tx1"/>
                </a:solidFill>
                <a:latin typeface="Calibri" panose="020F0502020204030204" pitchFamily="34" charset="0"/>
              </a:defRPr>
            </a:lvl4pPr>
            <a:lvl5pPr marL="2057400" indent="-228600" defTabSz="844550">
              <a:defRPr>
                <a:solidFill>
                  <a:schemeClr val="tx1"/>
                </a:solidFill>
                <a:latin typeface="Calibri" panose="020F0502020204030204" pitchFamily="34" charset="0"/>
              </a:defRPr>
            </a:lvl5pPr>
            <a:lvl6pPr marL="2514600" indent="-228600" defTabSz="844550" fontAlgn="base">
              <a:spcBef>
                <a:spcPct val="0"/>
              </a:spcBef>
              <a:spcAft>
                <a:spcPct val="0"/>
              </a:spcAft>
              <a:defRPr>
                <a:solidFill>
                  <a:schemeClr val="tx1"/>
                </a:solidFill>
                <a:latin typeface="Calibri" panose="020F0502020204030204" pitchFamily="34" charset="0"/>
              </a:defRPr>
            </a:lvl6pPr>
            <a:lvl7pPr marL="2971800" indent="-228600" defTabSz="844550" fontAlgn="base">
              <a:spcBef>
                <a:spcPct val="0"/>
              </a:spcBef>
              <a:spcAft>
                <a:spcPct val="0"/>
              </a:spcAft>
              <a:defRPr>
                <a:solidFill>
                  <a:schemeClr val="tx1"/>
                </a:solidFill>
                <a:latin typeface="Calibri" panose="020F0502020204030204" pitchFamily="34" charset="0"/>
              </a:defRPr>
            </a:lvl7pPr>
            <a:lvl8pPr marL="3429000" indent="-228600" defTabSz="844550" fontAlgn="base">
              <a:spcBef>
                <a:spcPct val="0"/>
              </a:spcBef>
              <a:spcAft>
                <a:spcPct val="0"/>
              </a:spcAft>
              <a:defRPr>
                <a:solidFill>
                  <a:schemeClr val="tx1"/>
                </a:solidFill>
                <a:latin typeface="Calibri" panose="020F0502020204030204" pitchFamily="34" charset="0"/>
              </a:defRPr>
            </a:lvl8pPr>
            <a:lvl9pPr marL="3886200" indent="-228600" defTabSz="844550" fontAlgn="base">
              <a:spcBef>
                <a:spcPct val="0"/>
              </a:spcBef>
              <a:spcAft>
                <a:spcPct val="0"/>
              </a:spcAft>
              <a:defRPr>
                <a:solidFill>
                  <a:schemeClr val="tx1"/>
                </a:solidFill>
                <a:latin typeface="Calibri" panose="020F0502020204030204" pitchFamily="34" charset="0"/>
              </a:defRPr>
            </a:lvl9pPr>
          </a:lstStyle>
          <a:p>
            <a:pPr lvl="0" algn="ctr">
              <a:lnSpc>
                <a:spcPct val="90000"/>
              </a:lnSpc>
              <a:spcAft>
                <a:spcPct val="35000"/>
              </a:spcAf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GCCN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và</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thực</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hiện</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SMLS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của</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GCCN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trong</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thời</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đại</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ngày</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nay</a:t>
            </a:r>
            <a:endParaRPr kumimoji="0" 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rot="1594584">
            <a:off x="1622482" y="2529968"/>
            <a:ext cx="738664" cy="3021098"/>
          </a:xfrm>
          <a:prstGeom prst="rect">
            <a:avLst/>
          </a:prstGeom>
          <a:noFill/>
        </p:spPr>
        <p:txBody>
          <a:bodyPr vert="vert270"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ysClr val="window" lastClr="FFFFFF"/>
                </a:solidFill>
                <a:effectLst/>
                <a:uLnTx/>
                <a:uFillTx/>
                <a:latin typeface="Arial" panose="020B0604020202020204" pitchFamily="34" charset="0"/>
              </a:rPr>
              <a:t>CHƯƠNG</a:t>
            </a:r>
            <a:r>
              <a:rPr kumimoji="0" lang="en-US" sz="3600" b="1" i="0" u="none" strike="noStrike" kern="0" cap="none" spc="0" normalizeH="0" noProof="0" dirty="0">
                <a:ln>
                  <a:noFill/>
                </a:ln>
                <a:solidFill>
                  <a:sysClr val="window" lastClr="FFFFFF"/>
                </a:solidFill>
                <a:effectLst/>
                <a:uLnTx/>
                <a:uFillTx/>
                <a:latin typeface="Arial" panose="020B0604020202020204" pitchFamily="34" charset="0"/>
              </a:rPr>
              <a:t> 2</a:t>
            </a:r>
            <a:endParaRPr kumimoji="0" lang="en-US" sz="3600" b="1" i="0" u="none" strike="noStrike" kern="0" cap="none" spc="0" normalizeH="0" baseline="0" noProof="0" dirty="0">
              <a:ln>
                <a:noFill/>
              </a:ln>
              <a:solidFill>
                <a:sysClr val="window" lastClr="FFFFFF"/>
              </a:solidFill>
              <a:effectLst/>
              <a:uLnTx/>
              <a:uFillTx/>
              <a:latin typeface="Arial" panose="020B0604020202020204" pitchFamily="34" charset="0"/>
            </a:endParaRPr>
          </a:p>
        </p:txBody>
      </p:sp>
      <p:sp>
        <p:nvSpPr>
          <p:cNvPr id="7" name="Freeform 6"/>
          <p:cNvSpPr/>
          <p:nvPr/>
        </p:nvSpPr>
        <p:spPr>
          <a:xfrm>
            <a:off x="2725426" y="4458214"/>
            <a:ext cx="5814219" cy="1071380"/>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ln w="57150">
            <a:solidFill>
              <a:schemeClr val="accent1"/>
            </a:solidFill>
          </a:ln>
        </p:spPr>
        <p:style>
          <a:lnRef idx="2">
            <a:schemeClr val="accent2"/>
          </a:lnRef>
          <a:fillRef idx="1">
            <a:schemeClr val="lt1"/>
          </a:fillRef>
          <a:effectRef idx="0">
            <a:schemeClr val="accent2"/>
          </a:effectRef>
          <a:fontRef idx="minor">
            <a:schemeClr val="dk1"/>
          </a:fontRef>
        </p:style>
        <p:txBody>
          <a:bodyPr lIns="124690" tIns="124690" rIns="124690" bIns="124690" anchor="ctr"/>
          <a:lstStyle>
            <a:lvl1pPr defTabSz="844550">
              <a:defRPr>
                <a:solidFill>
                  <a:schemeClr val="tx1"/>
                </a:solidFill>
                <a:latin typeface="Calibri" panose="020F0502020204030204" pitchFamily="34" charset="0"/>
              </a:defRPr>
            </a:lvl1pPr>
            <a:lvl2pPr marL="114300" indent="-114300" defTabSz="844550">
              <a:defRPr>
                <a:solidFill>
                  <a:schemeClr val="tx1"/>
                </a:solidFill>
                <a:latin typeface="Calibri" panose="020F0502020204030204" pitchFamily="34" charset="0"/>
              </a:defRPr>
            </a:lvl2pPr>
            <a:lvl3pPr marL="1143000" indent="-228600" defTabSz="844550">
              <a:defRPr>
                <a:solidFill>
                  <a:schemeClr val="tx1"/>
                </a:solidFill>
                <a:latin typeface="Calibri" panose="020F0502020204030204" pitchFamily="34" charset="0"/>
              </a:defRPr>
            </a:lvl3pPr>
            <a:lvl4pPr marL="1600200" indent="-228600" defTabSz="844550">
              <a:defRPr>
                <a:solidFill>
                  <a:schemeClr val="tx1"/>
                </a:solidFill>
                <a:latin typeface="Calibri" panose="020F0502020204030204" pitchFamily="34" charset="0"/>
              </a:defRPr>
            </a:lvl4pPr>
            <a:lvl5pPr marL="2057400" indent="-228600" defTabSz="844550">
              <a:defRPr>
                <a:solidFill>
                  <a:schemeClr val="tx1"/>
                </a:solidFill>
                <a:latin typeface="Calibri" panose="020F0502020204030204" pitchFamily="34" charset="0"/>
              </a:defRPr>
            </a:lvl5pPr>
            <a:lvl6pPr marL="2514600" indent="-228600" defTabSz="844550" fontAlgn="base">
              <a:spcBef>
                <a:spcPct val="0"/>
              </a:spcBef>
              <a:spcAft>
                <a:spcPct val="0"/>
              </a:spcAft>
              <a:defRPr>
                <a:solidFill>
                  <a:schemeClr val="tx1"/>
                </a:solidFill>
                <a:latin typeface="Calibri" panose="020F0502020204030204" pitchFamily="34" charset="0"/>
              </a:defRPr>
            </a:lvl6pPr>
            <a:lvl7pPr marL="2971800" indent="-228600" defTabSz="844550" fontAlgn="base">
              <a:spcBef>
                <a:spcPct val="0"/>
              </a:spcBef>
              <a:spcAft>
                <a:spcPct val="0"/>
              </a:spcAft>
              <a:defRPr>
                <a:solidFill>
                  <a:schemeClr val="tx1"/>
                </a:solidFill>
                <a:latin typeface="Calibri" panose="020F0502020204030204" pitchFamily="34" charset="0"/>
              </a:defRPr>
            </a:lvl7pPr>
            <a:lvl8pPr marL="3429000" indent="-228600" defTabSz="844550" fontAlgn="base">
              <a:spcBef>
                <a:spcPct val="0"/>
              </a:spcBef>
              <a:spcAft>
                <a:spcPct val="0"/>
              </a:spcAft>
              <a:defRPr>
                <a:solidFill>
                  <a:schemeClr val="tx1"/>
                </a:solidFill>
                <a:latin typeface="Calibri" panose="020F0502020204030204" pitchFamily="34" charset="0"/>
              </a:defRPr>
            </a:lvl8pPr>
            <a:lvl9pPr marL="3886200" indent="-228600" defTabSz="844550" fontAlgn="base">
              <a:spcBef>
                <a:spcPct val="0"/>
              </a:spcBef>
              <a:spcAft>
                <a:spcPct val="0"/>
              </a:spcAft>
              <a:defRPr>
                <a:solidFill>
                  <a:schemeClr val="tx1"/>
                </a:solidFill>
                <a:latin typeface="Calibri" panose="020F0502020204030204" pitchFamily="34" charset="0"/>
              </a:defRPr>
            </a:lvl9pPr>
          </a:lstStyle>
          <a:p>
            <a:pPr lvl="0" algn="ctr">
              <a:lnSpc>
                <a:spcPct val="90000"/>
              </a:lnSpc>
              <a:spcAft>
                <a:spcPct val="35000"/>
              </a:spcAft>
              <a:defRPr/>
            </a:pPr>
            <a:r>
              <a:rPr kumimoji="0" 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SMLS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của</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GCCN </a:t>
            </a:r>
            <a:r>
              <a:rPr kumimoji="0" lang="en-US" sz="2800" b="0" i="0" u="none" strike="noStrike" kern="0" cap="none" spc="0" normalizeH="0" noProof="0" dirty="0" err="1">
                <a:ln>
                  <a:noFill/>
                </a:ln>
                <a:solidFill>
                  <a:srgbClr val="000000"/>
                </a:solidFill>
                <a:effectLst/>
                <a:uLnTx/>
                <a:uFillTx/>
                <a:latin typeface="Arial" panose="020B0604020202020204" pitchFamily="34" charset="0"/>
                <a:ea typeface="+mn-ea"/>
                <a:cs typeface="Arial" panose="020B0604020202020204" pitchFamily="34" charset="0"/>
              </a:rPr>
              <a:t>Việt</a:t>
            </a:r>
            <a:r>
              <a:rPr kumimoji="0" lang="en-US" sz="2800" b="0" i="0" u="none" strike="noStrike" kern="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Nam</a:t>
            </a:r>
            <a:endParaRPr kumimoji="0" 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bwMode="auto">
          <a:xfrm>
            <a:off x="153988" y="1166813"/>
            <a:ext cx="8762483" cy="735012"/>
            <a:chOff x="154546" y="1167146"/>
            <a:chExt cx="7250806" cy="734243"/>
          </a:xfrm>
        </p:grpSpPr>
        <p:sp>
          <p:nvSpPr>
            <p:cNvPr id="8" name="AutoShape 3"/>
            <p:cNvSpPr>
              <a:spLocks noChangeArrowheads="1"/>
            </p:cNvSpPr>
            <p:nvPr/>
          </p:nvSpPr>
          <p:spPr bwMode="gray">
            <a:xfrm>
              <a:off x="154546" y="1167146"/>
              <a:ext cx="7250806" cy="734243"/>
            </a:xfrm>
            <a:prstGeom prst="roundRect">
              <a:avLst>
                <a:gd name="adj" fmla="val 10889"/>
              </a:avLst>
            </a:prstGeom>
            <a:solidFill>
              <a:srgbClr val="FFFFFF"/>
            </a:solidFill>
            <a:ln w="38100">
              <a:noFill/>
              <a:round/>
            </a:ln>
            <a:effectLst/>
            <a:scene3d>
              <a:camera prst="orthographicFront">
                <a:rot lat="0" lon="0" rev="0"/>
              </a:camera>
              <a:lightRig rig="chilly" dir="t">
                <a:rot lat="0" lon="0" rev="18480000"/>
              </a:lightRig>
            </a:scene3d>
            <a:sp3d prstMaterial="clear">
              <a:bevelT h="63500"/>
            </a:sp3d>
          </p:spPr>
          <p:txBody>
            <a:bodyPr wrap="none" anchor="ctr"/>
            <a:lstStyle/>
            <a:p>
              <a:pPr>
                <a:defRPr/>
              </a:pPr>
              <a:endParaRPr lang="en-US" sz="2800">
                <a:solidFill>
                  <a:schemeClr val="accent5"/>
                </a:solidFill>
              </a:endParaRPr>
            </a:p>
          </p:txBody>
        </p:sp>
        <p:sp>
          <p:nvSpPr>
            <p:cNvPr id="9" name="Rectangle 8"/>
            <p:cNvSpPr>
              <a:spLocks noRot="1" noChangeArrowheads="1"/>
            </p:cNvSpPr>
            <p:nvPr/>
          </p:nvSpPr>
          <p:spPr bwMode="auto">
            <a:xfrm>
              <a:off x="303753" y="1292427"/>
              <a:ext cx="7049218" cy="49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defRPr/>
              </a:pPr>
              <a:r>
                <a:rPr lang="en-US" sz="2800" i="1" dirty="0" err="1">
                  <a:ln w="0"/>
                  <a:solidFill>
                    <a:schemeClr val="accent5"/>
                  </a:solidFill>
                  <a:latin typeface="+mn-lt"/>
                </a:rPr>
                <a:t>Thứ</a:t>
              </a:r>
              <a:r>
                <a:rPr lang="en-US" sz="2800" i="1" dirty="0">
                  <a:ln w="0"/>
                  <a:solidFill>
                    <a:schemeClr val="accent5"/>
                  </a:solidFill>
                  <a:latin typeface="+mn-lt"/>
                </a:rPr>
                <a:t> </a:t>
              </a:r>
              <a:r>
                <a:rPr lang="en-US" sz="2800" i="1" dirty="0" err="1">
                  <a:ln w="0"/>
                  <a:solidFill>
                    <a:schemeClr val="accent5"/>
                  </a:solidFill>
                  <a:latin typeface="+mn-lt"/>
                </a:rPr>
                <a:t>nhất</a:t>
              </a:r>
              <a:r>
                <a:rPr lang="en-US" sz="2800" i="1" dirty="0">
                  <a:ln w="0"/>
                  <a:solidFill>
                    <a:schemeClr val="accent5"/>
                  </a:solidFill>
                  <a:latin typeface="+mn-lt"/>
                </a:rPr>
                <a:t>, GCCN </a:t>
              </a:r>
              <a:r>
                <a:rPr lang="en-US" sz="2800" i="1" dirty="0" err="1">
                  <a:ln w="0"/>
                  <a:solidFill>
                    <a:schemeClr val="accent5"/>
                  </a:solidFill>
                  <a:latin typeface="+mn-lt"/>
                </a:rPr>
                <a:t>là</a:t>
              </a:r>
              <a:r>
                <a:rPr lang="en-US" sz="2800" i="1" dirty="0">
                  <a:ln w="0"/>
                  <a:solidFill>
                    <a:schemeClr val="accent5"/>
                  </a:solidFill>
                  <a:latin typeface="+mn-lt"/>
                </a:rPr>
                <a:t> GC </a:t>
              </a:r>
              <a:r>
                <a:rPr lang="en-US" sz="2800" i="1" dirty="0" err="1">
                  <a:ln w="0"/>
                  <a:solidFill>
                    <a:schemeClr val="accent5"/>
                  </a:solidFill>
                  <a:latin typeface="+mn-lt"/>
                </a:rPr>
                <a:t>tiên</a:t>
              </a:r>
              <a:r>
                <a:rPr lang="en-US" sz="2800" i="1" dirty="0">
                  <a:ln w="0"/>
                  <a:solidFill>
                    <a:schemeClr val="accent5"/>
                  </a:solidFill>
                  <a:latin typeface="+mn-lt"/>
                </a:rPr>
                <a:t> </a:t>
              </a:r>
              <a:r>
                <a:rPr lang="en-US" sz="2800" i="1" dirty="0" err="1">
                  <a:ln w="0"/>
                  <a:solidFill>
                    <a:schemeClr val="accent5"/>
                  </a:solidFill>
                  <a:latin typeface="+mn-lt"/>
                </a:rPr>
                <a:t>phong</a:t>
              </a:r>
              <a:r>
                <a:rPr lang="en-US" sz="2800" i="1" dirty="0">
                  <a:ln w="0"/>
                  <a:solidFill>
                    <a:schemeClr val="accent5"/>
                  </a:solidFill>
                  <a:latin typeface="+mn-lt"/>
                </a:rPr>
                <a:t> </a:t>
              </a:r>
              <a:r>
                <a:rPr lang="en-US" sz="2800" i="1" dirty="0" err="1">
                  <a:ln w="0"/>
                  <a:solidFill>
                    <a:schemeClr val="accent5"/>
                  </a:solidFill>
                  <a:latin typeface="+mn-lt"/>
                </a:rPr>
                <a:t>cách</a:t>
              </a:r>
              <a:r>
                <a:rPr lang="en-US" sz="2800" i="1" dirty="0">
                  <a:ln w="0"/>
                  <a:solidFill>
                    <a:schemeClr val="accent5"/>
                  </a:solidFill>
                  <a:latin typeface="+mn-lt"/>
                </a:rPr>
                <a:t> </a:t>
              </a:r>
              <a:r>
                <a:rPr lang="en-US" sz="2800" i="1" dirty="0" err="1">
                  <a:ln w="0"/>
                  <a:solidFill>
                    <a:schemeClr val="accent5"/>
                  </a:solidFill>
                  <a:latin typeface="+mn-lt"/>
                </a:rPr>
                <a:t>mạng</a:t>
              </a:r>
              <a:endParaRPr lang="en-US" sz="2800" i="1" dirty="0">
                <a:ln w="0"/>
                <a:solidFill>
                  <a:schemeClr val="accent5"/>
                </a:solidFill>
                <a:latin typeface="+mn-lt"/>
              </a:endParaRPr>
            </a:p>
          </p:txBody>
        </p:sp>
      </p:grpSp>
      <p:grpSp>
        <p:nvGrpSpPr>
          <p:cNvPr id="3" name="Group 2"/>
          <p:cNvGrpSpPr/>
          <p:nvPr/>
        </p:nvGrpSpPr>
        <p:grpSpPr>
          <a:xfrm>
            <a:off x="446809" y="2059274"/>
            <a:ext cx="8407214" cy="4678941"/>
            <a:chOff x="446809" y="2059274"/>
            <a:chExt cx="8407214" cy="4678941"/>
          </a:xfrm>
        </p:grpSpPr>
        <p:pic>
          <p:nvPicPr>
            <p:cNvPr id="10" name="Picture 9"/>
            <p:cNvPicPr>
              <a:picLocks noChangeAspect="1"/>
            </p:cNvPicPr>
            <p:nvPr/>
          </p:nvPicPr>
          <p:blipFill>
            <a:blip r:embed="rId2"/>
            <a:stretch>
              <a:fillRect/>
            </a:stretch>
          </p:blipFill>
          <p:spPr>
            <a:xfrm>
              <a:off x="4759037" y="2059274"/>
              <a:ext cx="4094986" cy="2268000"/>
            </a:xfrm>
            <a:prstGeom prst="rect">
              <a:avLst/>
            </a:prstGeom>
          </p:spPr>
        </p:pic>
        <p:grpSp>
          <p:nvGrpSpPr>
            <p:cNvPr id="17" name="Group 16"/>
            <p:cNvGrpSpPr/>
            <p:nvPr/>
          </p:nvGrpSpPr>
          <p:grpSpPr>
            <a:xfrm>
              <a:off x="446809" y="2059275"/>
              <a:ext cx="4021282" cy="2153227"/>
              <a:chOff x="446809" y="2132013"/>
              <a:chExt cx="4021282" cy="2018830"/>
            </a:xfrm>
          </p:grpSpPr>
          <p:sp>
            <p:nvSpPr>
              <p:cNvPr id="6" name="AutoShape 16"/>
              <p:cNvSpPr>
                <a:spLocks noChangeArrowheads="1"/>
              </p:cNvSpPr>
              <p:nvPr/>
            </p:nvSpPr>
            <p:spPr bwMode="auto">
              <a:xfrm>
                <a:off x="446809" y="2132013"/>
                <a:ext cx="4021282" cy="2018830"/>
              </a:xfrm>
              <a:prstGeom prst="roundRect">
                <a:avLst>
                  <a:gd name="adj" fmla="val 16667"/>
                </a:avLst>
              </a:prstGeom>
              <a:noFill/>
              <a:ln w="28575">
                <a:solidFill>
                  <a:srgbClr val="00B050"/>
                </a:solidFill>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endParaRPr lang="en-US" sz="2800" dirty="0">
                  <a:ln w="0"/>
                  <a:solidFill>
                    <a:srgbClr val="0000CC"/>
                  </a:solidFill>
                  <a:cs typeface="Times New Roman" panose="02020603050405020304" pitchFamily="18" charset="0"/>
                </a:endParaRPr>
              </a:p>
            </p:txBody>
          </p:sp>
          <p:sp>
            <p:nvSpPr>
              <p:cNvPr id="12" name="TextBox 11"/>
              <p:cNvSpPr txBox="1"/>
              <p:nvPr/>
            </p:nvSpPr>
            <p:spPr>
              <a:xfrm>
                <a:off x="446809" y="2560050"/>
                <a:ext cx="4021282" cy="1125409"/>
              </a:xfrm>
              <a:prstGeom prst="rect">
                <a:avLst/>
              </a:prstGeom>
              <a:noFill/>
            </p:spPr>
            <p:txBody>
              <a:bodyPr wrap="square" rtlCol="0">
                <a:spAutoFit/>
              </a:bodyPr>
              <a:lstStyle/>
              <a:p>
                <a:pPr algn="just">
                  <a:defRPr/>
                </a:pPr>
                <a:r>
                  <a:rPr lang="en-US" sz="2400" dirty="0" err="1">
                    <a:ln w="0"/>
                    <a:cs typeface="Times New Roman" panose="02020603050405020304" pitchFamily="18" charset="0"/>
                  </a:rPr>
                  <a:t>Đại</a:t>
                </a:r>
                <a:r>
                  <a:rPr lang="en-US" sz="2400" dirty="0">
                    <a:ln w="0"/>
                    <a:cs typeface="Times New Roman" panose="02020603050405020304" pitchFamily="18" charset="0"/>
                  </a:rPr>
                  <a:t> </a:t>
                </a:r>
                <a:r>
                  <a:rPr lang="en-US" sz="2400" dirty="0" err="1">
                    <a:ln w="0"/>
                    <a:cs typeface="Times New Roman" panose="02020603050405020304" pitchFamily="18" charset="0"/>
                  </a:rPr>
                  <a:t>biểu</a:t>
                </a:r>
                <a:r>
                  <a:rPr lang="en-US" sz="2400" dirty="0">
                    <a:ln w="0"/>
                    <a:cs typeface="Times New Roman" panose="02020603050405020304" pitchFamily="18" charset="0"/>
                  </a:rPr>
                  <a:t> </a:t>
                </a:r>
                <a:r>
                  <a:rPr lang="en-US" sz="2400" dirty="0" err="1">
                    <a:ln w="0"/>
                    <a:cs typeface="Times New Roman" panose="02020603050405020304" pitchFamily="18" charset="0"/>
                  </a:rPr>
                  <a:t>cho</a:t>
                </a:r>
                <a:r>
                  <a:rPr lang="en-US" sz="2400" dirty="0">
                    <a:ln w="0"/>
                    <a:cs typeface="Times New Roman" panose="02020603050405020304" pitchFamily="18" charset="0"/>
                  </a:rPr>
                  <a:t> PTSX </a:t>
                </a:r>
                <a:r>
                  <a:rPr lang="en-US" sz="2400" dirty="0" err="1">
                    <a:ln w="0"/>
                    <a:cs typeface="Times New Roman" panose="02020603050405020304" pitchFamily="18" charset="0"/>
                  </a:rPr>
                  <a:t>tiên</a:t>
                </a:r>
                <a:r>
                  <a:rPr lang="en-US" sz="2400" dirty="0">
                    <a:ln w="0"/>
                    <a:cs typeface="Times New Roman" panose="02020603050405020304" pitchFamily="18" charset="0"/>
                  </a:rPr>
                  <a:t> </a:t>
                </a:r>
                <a:r>
                  <a:rPr lang="en-US" sz="2400" dirty="0" err="1">
                    <a:ln w="0"/>
                    <a:cs typeface="Times New Roman" panose="02020603050405020304" pitchFamily="18" charset="0"/>
                  </a:rPr>
                  <a:t>tiến</a:t>
                </a:r>
                <a:r>
                  <a:rPr lang="en-US" sz="2400" dirty="0">
                    <a:ln w="0"/>
                    <a:cs typeface="Times New Roman" panose="02020603050405020304" pitchFamily="18" charset="0"/>
                  </a:rPr>
                  <a:t>, </a:t>
                </a:r>
                <a:r>
                  <a:rPr lang="en-US" sz="2400" dirty="0" err="1">
                    <a:ln w="0"/>
                    <a:cs typeface="Times New Roman" panose="02020603050405020304" pitchFamily="18" charset="0"/>
                  </a:rPr>
                  <a:t>gắn</a:t>
                </a:r>
                <a:r>
                  <a:rPr lang="en-US" sz="2400" dirty="0">
                    <a:ln w="0"/>
                    <a:cs typeface="Times New Roman" panose="02020603050405020304" pitchFamily="18" charset="0"/>
                  </a:rPr>
                  <a:t> </a:t>
                </a:r>
                <a:r>
                  <a:rPr lang="en-US" sz="2400" dirty="0" err="1">
                    <a:ln w="0"/>
                    <a:cs typeface="Times New Roman" panose="02020603050405020304" pitchFamily="18" charset="0"/>
                  </a:rPr>
                  <a:t>liền</a:t>
                </a:r>
                <a:r>
                  <a:rPr lang="en-US" sz="2400" dirty="0">
                    <a:ln w="0"/>
                    <a:cs typeface="Times New Roman" panose="02020603050405020304" pitchFamily="18" charset="0"/>
                  </a:rPr>
                  <a:t> </a:t>
                </a:r>
                <a:r>
                  <a:rPr lang="en-US" sz="2400" dirty="0" err="1">
                    <a:ln w="0"/>
                    <a:cs typeface="Times New Roman" panose="02020603050405020304" pitchFamily="18" charset="0"/>
                  </a:rPr>
                  <a:t>với</a:t>
                </a:r>
                <a:r>
                  <a:rPr lang="en-US" sz="2400" dirty="0">
                    <a:ln w="0"/>
                    <a:cs typeface="Times New Roman" panose="02020603050405020304" pitchFamily="18" charset="0"/>
                  </a:rPr>
                  <a:t> </a:t>
                </a:r>
                <a:r>
                  <a:rPr lang="en-US" sz="2400" dirty="0" err="1">
                    <a:ln w="0"/>
                    <a:cs typeface="Times New Roman" panose="02020603050405020304" pitchFamily="18" charset="0"/>
                  </a:rPr>
                  <a:t>những</a:t>
                </a:r>
                <a:r>
                  <a:rPr lang="en-US" sz="2400" dirty="0">
                    <a:ln w="0"/>
                    <a:cs typeface="Times New Roman" panose="02020603050405020304" pitchFamily="18" charset="0"/>
                  </a:rPr>
                  <a:t> </a:t>
                </a:r>
                <a:r>
                  <a:rPr lang="en-US" sz="2400" dirty="0" err="1">
                    <a:ln w="0"/>
                    <a:cs typeface="Times New Roman" panose="02020603050405020304" pitchFamily="18" charset="0"/>
                  </a:rPr>
                  <a:t>thành</a:t>
                </a:r>
                <a:r>
                  <a:rPr lang="en-US" sz="2400" dirty="0">
                    <a:ln w="0"/>
                    <a:cs typeface="Times New Roman" panose="02020603050405020304" pitchFamily="18" charset="0"/>
                  </a:rPr>
                  <a:t> </a:t>
                </a:r>
                <a:r>
                  <a:rPr lang="en-US" sz="2400" dirty="0" err="1">
                    <a:ln w="0"/>
                    <a:cs typeface="Times New Roman" panose="02020603050405020304" pitchFamily="18" charset="0"/>
                  </a:rPr>
                  <a:t>tựu</a:t>
                </a:r>
                <a:r>
                  <a:rPr lang="en-US" sz="2400" dirty="0">
                    <a:ln w="0"/>
                    <a:cs typeface="Times New Roman" panose="02020603050405020304" pitchFamily="18" charset="0"/>
                  </a:rPr>
                  <a:t> KH </a:t>
                </a:r>
                <a:r>
                  <a:rPr lang="en-US" sz="2400" dirty="0" err="1">
                    <a:ln w="0"/>
                    <a:cs typeface="Times New Roman" panose="02020603050405020304" pitchFamily="18" charset="0"/>
                  </a:rPr>
                  <a:t>và</a:t>
                </a:r>
                <a:r>
                  <a:rPr lang="en-US" sz="2400" dirty="0">
                    <a:ln w="0"/>
                    <a:cs typeface="Times New Roman" panose="02020603050405020304" pitchFamily="18" charset="0"/>
                  </a:rPr>
                  <a:t> CN </a:t>
                </a:r>
                <a:r>
                  <a:rPr lang="en-US" sz="2400" dirty="0" err="1">
                    <a:ln w="0"/>
                    <a:cs typeface="Times New Roman" panose="02020603050405020304" pitchFamily="18" charset="0"/>
                  </a:rPr>
                  <a:t>hiện</a:t>
                </a:r>
                <a:r>
                  <a:rPr lang="en-US" sz="2400" dirty="0">
                    <a:ln w="0"/>
                    <a:cs typeface="Times New Roman" panose="02020603050405020304" pitchFamily="18" charset="0"/>
                  </a:rPr>
                  <a:t> </a:t>
                </a:r>
                <a:r>
                  <a:rPr lang="en-US" sz="2400" dirty="0" err="1">
                    <a:ln w="0"/>
                    <a:cs typeface="Times New Roman" panose="02020603050405020304" pitchFamily="18" charset="0"/>
                  </a:rPr>
                  <a:t>đại</a:t>
                </a:r>
                <a:r>
                  <a:rPr lang="en-US" sz="2400" dirty="0">
                    <a:ln w="0"/>
                    <a:cs typeface="Times New Roman" panose="02020603050405020304" pitchFamily="18" charset="0"/>
                  </a:rPr>
                  <a:t>.</a:t>
                </a:r>
              </a:p>
            </p:txBody>
          </p:sp>
        </p:grpSp>
        <p:sp>
          <p:nvSpPr>
            <p:cNvPr id="13" name="TextBox 12"/>
            <p:cNvSpPr txBox="1"/>
            <p:nvPr/>
          </p:nvSpPr>
          <p:spPr>
            <a:xfrm>
              <a:off x="4862945" y="3961656"/>
              <a:ext cx="3834246" cy="369332"/>
            </a:xfrm>
            <a:prstGeom prst="rect">
              <a:avLst/>
            </a:prstGeom>
            <a:noFill/>
          </p:spPr>
          <p:txBody>
            <a:bodyPr wrap="square" rtlCol="0">
              <a:spAutoFit/>
            </a:bodyPr>
            <a:lstStyle/>
            <a:p>
              <a:pPr algn="ctr"/>
              <a:r>
                <a:rPr lang="x-none" dirty="0">
                  <a:solidFill>
                    <a:srgbClr val="FF0000"/>
                  </a:solidFill>
                </a:rPr>
                <a:t>Nhà máy sản xuất ôtô Vinfast</a:t>
              </a:r>
            </a:p>
          </p:txBody>
        </p:sp>
        <p:sp>
          <p:nvSpPr>
            <p:cNvPr id="15" name="AutoShape 16"/>
            <p:cNvSpPr>
              <a:spLocks noChangeArrowheads="1"/>
            </p:cNvSpPr>
            <p:nvPr/>
          </p:nvSpPr>
          <p:spPr bwMode="auto">
            <a:xfrm>
              <a:off x="446809" y="4326803"/>
              <a:ext cx="4021282" cy="2308324"/>
            </a:xfrm>
            <a:prstGeom prst="roundRect">
              <a:avLst>
                <a:gd name="adj" fmla="val 16667"/>
              </a:avLst>
            </a:prstGeom>
            <a:noFill/>
            <a:ln w="28575">
              <a:solidFill>
                <a:srgbClr val="00B050"/>
              </a:solidFill>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endParaRPr lang="en-US" sz="2800" dirty="0">
                <a:ln w="0"/>
                <a:solidFill>
                  <a:srgbClr val="0000CC"/>
                </a:solidFill>
                <a:cs typeface="Times New Roman" panose="02020603050405020304" pitchFamily="18" charset="0"/>
              </a:endParaRPr>
            </a:p>
          </p:txBody>
        </p:sp>
        <p:sp>
          <p:nvSpPr>
            <p:cNvPr id="16" name="TextBox 15"/>
            <p:cNvSpPr txBox="1"/>
            <p:nvPr/>
          </p:nvSpPr>
          <p:spPr>
            <a:xfrm>
              <a:off x="561109" y="4353791"/>
              <a:ext cx="3792682" cy="2308324"/>
            </a:xfrm>
            <a:prstGeom prst="rect">
              <a:avLst/>
            </a:prstGeom>
            <a:noFill/>
          </p:spPr>
          <p:txBody>
            <a:bodyPr wrap="square" rtlCol="0">
              <a:spAutoFit/>
            </a:bodyPr>
            <a:lstStyle/>
            <a:p>
              <a:pPr algn="just"/>
              <a:r>
                <a:rPr lang="vi-VN" sz="2400" dirty="0"/>
                <a:t>Được trang bị bởi một lý luận khoa học, CM và luôn luôn đi đầu trong đấu tranh cho mục tiêu xoá bỏ XH cũ, lạc hậu, XD XH mới tiến bộ.</a:t>
              </a:r>
            </a:p>
          </p:txBody>
        </p:sp>
        <p:pic>
          <p:nvPicPr>
            <p:cNvPr id="18" name="Picture 17"/>
            <p:cNvPicPr>
              <a:picLocks noChangeAspect="1"/>
            </p:cNvPicPr>
            <p:nvPr/>
          </p:nvPicPr>
          <p:blipFill>
            <a:blip r:embed="rId3"/>
            <a:stretch>
              <a:fillRect/>
            </a:stretch>
          </p:blipFill>
          <p:spPr>
            <a:xfrm>
              <a:off x="4759037" y="4407260"/>
              <a:ext cx="4094132" cy="2324100"/>
            </a:xfrm>
            <a:prstGeom prst="rect">
              <a:avLst/>
            </a:prstGeom>
          </p:spPr>
        </p:pic>
        <p:sp>
          <p:nvSpPr>
            <p:cNvPr id="19" name="TextBox 18"/>
            <p:cNvSpPr txBox="1"/>
            <p:nvPr/>
          </p:nvSpPr>
          <p:spPr>
            <a:xfrm>
              <a:off x="4859480" y="6368883"/>
              <a:ext cx="3834246" cy="369332"/>
            </a:xfrm>
            <a:prstGeom prst="rect">
              <a:avLst/>
            </a:prstGeom>
            <a:noFill/>
          </p:spPr>
          <p:txBody>
            <a:bodyPr wrap="square" rtlCol="0">
              <a:spAutoFit/>
            </a:bodyPr>
            <a:lstStyle/>
            <a:p>
              <a:pPr algn="ctr"/>
              <a:r>
                <a:rPr lang="x-none" dirty="0">
                  <a:solidFill>
                    <a:srgbClr val="FF0000"/>
                  </a:solidFill>
                </a:rPr>
                <a:t>Phong trào công nhân</a:t>
              </a:r>
            </a:p>
          </p:txBody>
        </p:sp>
      </p:grpSp>
      <p:sp>
        <p:nvSpPr>
          <p:cNvPr id="20" name="Title 1"/>
          <p:cNvSpPr>
            <a:spLocks noGrp="1"/>
          </p:cNvSpPr>
          <p:nvPr>
            <p:ph type="title"/>
          </p:nvPr>
        </p:nvSpPr>
        <p:spPr>
          <a:xfrm>
            <a:off x="2256312" y="126640"/>
            <a:ext cx="4904509" cy="823122"/>
          </a:xfrm>
        </p:spPr>
        <p:txBody>
          <a:bodyPr>
            <a:normAutofit/>
          </a:bodyPr>
          <a:lstStyle/>
          <a:p>
            <a:pPr algn="ctr"/>
            <a:r>
              <a:rPr lang="en-US" sz="2200" b="1" dirty="0">
                <a:solidFill>
                  <a:srgbClr val="FF0000"/>
                </a:solidFill>
              </a:rPr>
              <a:t>1.3.1. </a:t>
            </a:r>
            <a:r>
              <a:rPr lang="en-US" sz="2200" b="1" dirty="0" err="1">
                <a:solidFill>
                  <a:srgbClr val="FF0000"/>
                </a:solidFill>
              </a:rPr>
              <a:t>Điều</a:t>
            </a:r>
            <a:r>
              <a:rPr lang="en-US" sz="2200" b="1" dirty="0">
                <a:solidFill>
                  <a:srgbClr val="FF0000"/>
                </a:solidFill>
              </a:rPr>
              <a:t> </a:t>
            </a:r>
            <a:r>
              <a:rPr lang="en-US" sz="2200" b="1" dirty="0" err="1">
                <a:solidFill>
                  <a:srgbClr val="FF0000"/>
                </a:solidFill>
              </a:rPr>
              <a:t>kiện</a:t>
            </a:r>
            <a:r>
              <a:rPr lang="en-US" sz="2200" b="1" dirty="0">
                <a:solidFill>
                  <a:srgbClr val="FF0000"/>
                </a:solidFill>
              </a:rPr>
              <a:t> </a:t>
            </a:r>
            <a:r>
              <a:rPr lang="en-US" sz="2200" b="1" dirty="0" err="1">
                <a:solidFill>
                  <a:srgbClr val="FF0000"/>
                </a:solidFill>
              </a:rPr>
              <a:t>khách</a:t>
            </a:r>
            <a:r>
              <a:rPr lang="en-US" sz="2200" b="1" dirty="0">
                <a:solidFill>
                  <a:srgbClr val="FF0000"/>
                </a:solidFill>
              </a:rPr>
              <a:t> </a:t>
            </a:r>
            <a:r>
              <a:rPr lang="en-US" sz="2200" b="1" dirty="0" err="1">
                <a:solidFill>
                  <a:srgbClr val="FF0000"/>
                </a:solidFill>
              </a:rPr>
              <a:t>quan</a:t>
            </a:r>
            <a:r>
              <a:rPr lang="en-US" sz="2200" b="1" dirty="0">
                <a:solidFill>
                  <a:srgbClr val="FF0000"/>
                </a:solidFill>
              </a:rPr>
              <a:t> </a:t>
            </a:r>
            <a:r>
              <a:rPr lang="en-US" sz="2200" b="1" dirty="0" err="1">
                <a:solidFill>
                  <a:srgbClr val="FF0000"/>
                </a:solidFill>
              </a:rPr>
              <a:t>quy</a:t>
            </a:r>
            <a:r>
              <a:rPr lang="en-US" sz="2200" b="1" dirty="0">
                <a:solidFill>
                  <a:srgbClr val="FF0000"/>
                </a:solidFill>
              </a:rPr>
              <a:t> </a:t>
            </a:r>
            <a:r>
              <a:rPr lang="en-US" sz="2200" b="1" dirty="0" err="1">
                <a:solidFill>
                  <a:srgbClr val="FF0000"/>
                </a:solidFill>
              </a:rPr>
              <a:t>định</a:t>
            </a:r>
            <a:r>
              <a:rPr lang="en-US" sz="2200" b="1" dirty="0">
                <a:solidFill>
                  <a:srgbClr val="FF0000"/>
                </a:solidFill>
              </a:rPr>
              <a:t> GCCN </a:t>
            </a:r>
            <a:r>
              <a:rPr lang="en-US" sz="2200" b="1" dirty="0" err="1">
                <a:solidFill>
                  <a:srgbClr val="FF0000"/>
                </a:solidFill>
              </a:rPr>
              <a:t>hoàn</a:t>
            </a:r>
            <a:r>
              <a:rPr lang="en-US" sz="2200" b="1" dirty="0">
                <a:solidFill>
                  <a:srgbClr val="FF0000"/>
                </a:solidFill>
              </a:rPr>
              <a:t> </a:t>
            </a:r>
            <a:r>
              <a:rPr lang="en-US" sz="2200" b="1" dirty="0" err="1">
                <a:solidFill>
                  <a:srgbClr val="FF0000"/>
                </a:solidFill>
              </a:rPr>
              <a:t>thành</a:t>
            </a:r>
            <a:r>
              <a:rPr lang="en-US" sz="2200" b="1" dirty="0">
                <a:solidFill>
                  <a:srgbClr val="FF0000"/>
                </a:solidFill>
              </a:rPr>
              <a:t> SMLS</a:t>
            </a:r>
          </a:p>
        </p:txBody>
      </p:sp>
      <p:sp>
        <p:nvSpPr>
          <p:cNvPr id="21" name="object 4"/>
          <p:cNvSpPr>
            <a:spLocks noChangeArrowheads="1"/>
          </p:cNvSpPr>
          <p:nvPr/>
        </p:nvSpPr>
        <p:spPr bwMode="auto">
          <a:xfrm>
            <a:off x="101558" y="-11381"/>
            <a:ext cx="1073332" cy="131934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bwMode="auto">
          <a:xfrm>
            <a:off x="153988" y="1166813"/>
            <a:ext cx="8762483" cy="735012"/>
            <a:chOff x="154546" y="1167146"/>
            <a:chExt cx="7250806" cy="734243"/>
          </a:xfrm>
        </p:grpSpPr>
        <p:sp>
          <p:nvSpPr>
            <p:cNvPr id="6" name="AutoShape 3"/>
            <p:cNvSpPr>
              <a:spLocks noChangeArrowheads="1"/>
            </p:cNvSpPr>
            <p:nvPr/>
          </p:nvSpPr>
          <p:spPr bwMode="gray">
            <a:xfrm>
              <a:off x="154546" y="1167146"/>
              <a:ext cx="7250806" cy="734243"/>
            </a:xfrm>
            <a:prstGeom prst="roundRect">
              <a:avLst>
                <a:gd name="adj" fmla="val 10889"/>
              </a:avLst>
            </a:prstGeom>
            <a:solidFill>
              <a:srgbClr val="FFFFFF"/>
            </a:solidFill>
            <a:ln w="38100">
              <a:noFill/>
              <a:round/>
            </a:ln>
            <a:effectLst/>
            <a:scene3d>
              <a:camera prst="orthographicFront">
                <a:rot lat="0" lon="0" rev="0"/>
              </a:camera>
              <a:lightRig rig="chilly" dir="t">
                <a:rot lat="0" lon="0" rev="18480000"/>
              </a:lightRig>
            </a:scene3d>
            <a:sp3d prstMaterial="clear">
              <a:bevelT h="63500"/>
            </a:sp3d>
          </p:spPr>
          <p:txBody>
            <a:bodyPr wrap="none" anchor="ctr"/>
            <a:lstStyle/>
            <a:p>
              <a:pPr>
                <a:defRPr/>
              </a:pPr>
              <a:endParaRPr lang="en-US" sz="2800" i="1"/>
            </a:p>
          </p:txBody>
        </p:sp>
        <p:sp>
          <p:nvSpPr>
            <p:cNvPr id="7" name="Rectangle 6"/>
            <p:cNvSpPr>
              <a:spLocks noRot="1" noChangeArrowheads="1"/>
            </p:cNvSpPr>
            <p:nvPr/>
          </p:nvSpPr>
          <p:spPr bwMode="auto">
            <a:xfrm>
              <a:off x="303753" y="1292427"/>
              <a:ext cx="7049218" cy="49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defRPr/>
              </a:pPr>
              <a:r>
                <a:rPr lang="en-US" sz="2800" i="1" dirty="0" err="1">
                  <a:ln w="0"/>
                  <a:solidFill>
                    <a:schemeClr val="accent5"/>
                  </a:solidFill>
                </a:rPr>
                <a:t>Thứ</a:t>
              </a:r>
              <a:r>
                <a:rPr lang="en-US" sz="2800" i="1" dirty="0">
                  <a:ln w="0"/>
                  <a:solidFill>
                    <a:schemeClr val="accent5"/>
                  </a:solidFill>
                </a:rPr>
                <a:t> </a:t>
              </a:r>
              <a:r>
                <a:rPr lang="en-US" sz="2800" i="1" dirty="0" err="1">
                  <a:ln w="0"/>
                  <a:solidFill>
                    <a:schemeClr val="accent5"/>
                  </a:solidFill>
                </a:rPr>
                <a:t>hai</a:t>
              </a:r>
              <a:r>
                <a:rPr lang="en-US" sz="2800" i="1" dirty="0">
                  <a:ln w="0"/>
                  <a:solidFill>
                    <a:schemeClr val="accent5"/>
                  </a:solidFill>
                </a:rPr>
                <a:t>, GCCN </a:t>
              </a:r>
              <a:r>
                <a:rPr lang="en-US" sz="2800" i="1" dirty="0" err="1">
                  <a:ln w="0"/>
                  <a:solidFill>
                    <a:schemeClr val="accent5"/>
                  </a:solidFill>
                </a:rPr>
                <a:t>là</a:t>
              </a:r>
              <a:r>
                <a:rPr lang="en-US" sz="2800" i="1" dirty="0">
                  <a:ln w="0"/>
                  <a:solidFill>
                    <a:schemeClr val="accent5"/>
                  </a:solidFill>
                </a:rPr>
                <a:t> GC </a:t>
              </a:r>
              <a:r>
                <a:rPr lang="en-US" sz="2800" i="1" dirty="0" err="1">
                  <a:ln w="0"/>
                  <a:solidFill>
                    <a:schemeClr val="accent5"/>
                  </a:solidFill>
                </a:rPr>
                <a:t>có</a:t>
              </a:r>
              <a:r>
                <a:rPr lang="en-US" sz="2800" i="1" dirty="0">
                  <a:ln w="0"/>
                  <a:solidFill>
                    <a:schemeClr val="accent5"/>
                  </a:solidFill>
                </a:rPr>
                <a:t> </a:t>
              </a:r>
              <a:r>
                <a:rPr lang="en-US" sz="2800" i="1" dirty="0" err="1">
                  <a:ln w="0"/>
                  <a:solidFill>
                    <a:schemeClr val="accent5"/>
                  </a:solidFill>
                </a:rPr>
                <a:t>tinh</a:t>
              </a:r>
              <a:r>
                <a:rPr lang="en-US" sz="2800" i="1" dirty="0">
                  <a:ln w="0"/>
                  <a:solidFill>
                    <a:schemeClr val="accent5"/>
                  </a:solidFill>
                </a:rPr>
                <a:t> </a:t>
              </a:r>
              <a:r>
                <a:rPr lang="en-US" sz="2800" i="1" dirty="0" err="1">
                  <a:ln w="0"/>
                  <a:solidFill>
                    <a:schemeClr val="accent5"/>
                  </a:solidFill>
                </a:rPr>
                <a:t>thần</a:t>
              </a:r>
              <a:r>
                <a:rPr lang="en-US" sz="2800" i="1" dirty="0">
                  <a:ln w="0"/>
                  <a:solidFill>
                    <a:schemeClr val="accent5"/>
                  </a:solidFill>
                </a:rPr>
                <a:t> CM </a:t>
              </a:r>
              <a:r>
                <a:rPr lang="en-US" sz="2800" i="1" dirty="0" err="1">
                  <a:ln w="0"/>
                  <a:solidFill>
                    <a:schemeClr val="accent5"/>
                  </a:solidFill>
                </a:rPr>
                <a:t>triệt</a:t>
              </a:r>
              <a:r>
                <a:rPr lang="en-US" sz="2800" i="1" dirty="0">
                  <a:ln w="0"/>
                  <a:solidFill>
                    <a:schemeClr val="accent5"/>
                  </a:solidFill>
                </a:rPr>
                <a:t> </a:t>
              </a:r>
              <a:r>
                <a:rPr lang="en-US" sz="2800" i="1" dirty="0" err="1">
                  <a:ln w="0"/>
                  <a:solidFill>
                    <a:schemeClr val="accent5"/>
                  </a:solidFill>
                </a:rPr>
                <a:t>để</a:t>
              </a:r>
              <a:r>
                <a:rPr lang="en-US" sz="2800" i="1" dirty="0">
                  <a:ln w="0"/>
                  <a:solidFill>
                    <a:schemeClr val="accent5"/>
                  </a:solidFill>
                </a:rPr>
                <a:t> </a:t>
              </a:r>
              <a:r>
                <a:rPr lang="en-US" sz="2800" i="1" dirty="0" err="1">
                  <a:ln w="0"/>
                  <a:solidFill>
                    <a:schemeClr val="accent5"/>
                  </a:solidFill>
                </a:rPr>
                <a:t>nhất</a:t>
              </a:r>
              <a:endParaRPr lang="en-US" sz="2800" i="1" dirty="0">
                <a:ln w="0"/>
                <a:solidFill>
                  <a:schemeClr val="accent5"/>
                </a:solidFill>
              </a:endParaRPr>
            </a:p>
          </p:txBody>
        </p:sp>
      </p:grpSp>
      <p:grpSp>
        <p:nvGrpSpPr>
          <p:cNvPr id="17" name="Group 16"/>
          <p:cNvGrpSpPr/>
          <p:nvPr/>
        </p:nvGrpSpPr>
        <p:grpSpPr bwMode="auto">
          <a:xfrm>
            <a:off x="555438" y="2110223"/>
            <a:ext cx="7897812" cy="1743075"/>
            <a:chOff x="508793" y="962820"/>
            <a:chExt cx="11031538" cy="3019424"/>
          </a:xfrm>
        </p:grpSpPr>
        <p:sp>
          <p:nvSpPr>
            <p:cNvPr id="18" name="Freeform 4"/>
            <p:cNvSpPr/>
            <p:nvPr/>
          </p:nvSpPr>
          <p:spPr bwMode="gray">
            <a:xfrm>
              <a:off x="508793" y="3019768"/>
              <a:ext cx="2020046" cy="962476"/>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4"/>
            </a:lnRef>
            <a:fillRef idx="2">
              <a:schemeClr val="accent4"/>
            </a:fillRef>
            <a:effectRef idx="1">
              <a:schemeClr val="accent4"/>
            </a:effectRef>
            <a:fontRef idx="minor">
              <a:schemeClr val="dk1"/>
            </a:fontRef>
          </p:style>
          <p:txBody>
            <a:bodyPr/>
            <a:lstStyle/>
            <a:p>
              <a:pPr>
                <a:defRPr/>
              </a:pPr>
              <a:endParaRPr lang="vi-VN"/>
            </a:p>
          </p:txBody>
        </p:sp>
        <p:sp>
          <p:nvSpPr>
            <p:cNvPr id="19" name="Freeform 5"/>
            <p:cNvSpPr/>
            <p:nvPr/>
          </p:nvSpPr>
          <p:spPr bwMode="gray">
            <a:xfrm rot="10800000">
              <a:off x="9615632" y="962820"/>
              <a:ext cx="1924699" cy="962476"/>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4"/>
            </a:lnRef>
            <a:fillRef idx="2">
              <a:schemeClr val="accent4"/>
            </a:fillRef>
            <a:effectRef idx="1">
              <a:schemeClr val="accent4"/>
            </a:effectRef>
            <a:fontRef idx="minor">
              <a:schemeClr val="dk1"/>
            </a:fontRef>
          </p:style>
          <p:txBody>
            <a:bodyPr/>
            <a:lstStyle/>
            <a:p>
              <a:pPr>
                <a:defRPr/>
              </a:pPr>
              <a:endParaRPr lang="vi-VN"/>
            </a:p>
          </p:txBody>
        </p:sp>
        <p:sp>
          <p:nvSpPr>
            <p:cNvPr id="20" name="Rectangle 6"/>
            <p:cNvSpPr>
              <a:spLocks noChangeArrowheads="1"/>
            </p:cNvSpPr>
            <p:nvPr/>
          </p:nvSpPr>
          <p:spPr bwMode="gray">
            <a:xfrm>
              <a:off x="701706" y="1155315"/>
              <a:ext cx="10667887" cy="2551936"/>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r>
                <a:rPr lang="en-US" sz="2600" dirty="0"/>
                <a:t>- GCCN </a:t>
              </a:r>
              <a:r>
                <a:rPr lang="en-US" sz="2600" dirty="0" err="1"/>
                <a:t>bị</a:t>
              </a:r>
              <a:r>
                <a:rPr lang="en-US" sz="2600" dirty="0"/>
                <a:t> GCTS </a:t>
              </a:r>
              <a:r>
                <a:rPr lang="en-US" sz="2600" dirty="0" err="1"/>
                <a:t>áp</a:t>
              </a:r>
              <a:r>
                <a:rPr lang="en-US" sz="2600" dirty="0"/>
                <a:t> </a:t>
              </a:r>
              <a:r>
                <a:rPr lang="en-US" sz="2600" dirty="0" err="1"/>
                <a:t>bức</a:t>
              </a:r>
              <a:r>
                <a:rPr lang="en-US" sz="2600" dirty="0"/>
                <a:t> </a:t>
              </a:r>
              <a:r>
                <a:rPr lang="en-US" sz="2600" dirty="0" err="1"/>
                <a:t>bóc</a:t>
              </a:r>
              <a:r>
                <a:rPr lang="en-US" sz="2600" dirty="0"/>
                <a:t> </a:t>
              </a:r>
              <a:r>
                <a:rPr lang="en-US" sz="2600" dirty="0" err="1"/>
                <a:t>lột</a:t>
              </a:r>
              <a:r>
                <a:rPr lang="en-US" sz="2600" dirty="0"/>
                <a:t>, </a:t>
              </a:r>
              <a:r>
                <a:rPr lang="en-US" sz="2600" dirty="0" err="1"/>
                <a:t>họ</a:t>
              </a:r>
              <a:r>
                <a:rPr lang="en-US" sz="2600" dirty="0"/>
                <a:t> </a:t>
              </a:r>
              <a:r>
                <a:rPr lang="en-US" sz="2600" dirty="0" err="1"/>
                <a:t>sẽ</a:t>
              </a:r>
              <a:r>
                <a:rPr lang="en-US" sz="2600" dirty="0"/>
                <a:t> </a:t>
              </a:r>
              <a:r>
                <a:rPr lang="en-US" sz="2600" dirty="0" err="1"/>
                <a:t>đứng</a:t>
              </a:r>
              <a:r>
                <a:rPr lang="en-US" sz="2600" dirty="0"/>
                <a:t> </a:t>
              </a:r>
              <a:r>
                <a:rPr lang="en-US" sz="2600" dirty="0" err="1"/>
                <a:t>lên</a:t>
              </a:r>
              <a:r>
                <a:rPr lang="en-US" sz="2600" dirty="0"/>
                <a:t> </a:t>
              </a:r>
              <a:r>
                <a:rPr lang="en-US" sz="2600" dirty="0" err="1"/>
                <a:t>xóa</a:t>
              </a:r>
              <a:r>
                <a:rPr lang="en-US" sz="2600" dirty="0"/>
                <a:t> </a:t>
              </a:r>
              <a:r>
                <a:rPr lang="en-US" sz="2600" dirty="0" err="1"/>
                <a:t>bỏ</a:t>
              </a:r>
              <a:r>
                <a:rPr lang="en-US" sz="2600" dirty="0"/>
                <a:t> </a:t>
              </a:r>
              <a:r>
                <a:rPr lang="en-US" sz="2600" dirty="0" err="1"/>
                <a:t>mọi</a:t>
              </a:r>
              <a:r>
                <a:rPr lang="en-US" sz="2600" dirty="0"/>
                <a:t> </a:t>
              </a:r>
              <a:r>
                <a:rPr lang="en-US" sz="2600" dirty="0" err="1"/>
                <a:t>hình</a:t>
              </a:r>
              <a:r>
                <a:rPr lang="en-US" sz="2600" dirty="0"/>
                <a:t> </a:t>
              </a:r>
              <a:r>
                <a:rPr lang="en-US" sz="2600" dirty="0" err="1"/>
                <a:t>thức</a:t>
              </a:r>
              <a:r>
                <a:rPr lang="en-US" sz="2600" dirty="0"/>
                <a:t> </a:t>
              </a:r>
              <a:r>
                <a:rPr lang="en-US" sz="2600" dirty="0" err="1"/>
                <a:t>bóc</a:t>
              </a:r>
              <a:r>
                <a:rPr lang="en-US" sz="2600" dirty="0"/>
                <a:t> </a:t>
              </a:r>
              <a:r>
                <a:rPr lang="en-US" sz="2600" dirty="0" err="1"/>
                <a:t>lột</a:t>
              </a:r>
              <a:r>
                <a:rPr lang="en-US" sz="2600" dirty="0"/>
                <a:t> </a:t>
              </a:r>
              <a:r>
                <a:rPr lang="en-US" sz="2600" dirty="0" err="1"/>
                <a:t>và</a:t>
              </a:r>
              <a:r>
                <a:rPr lang="en-US" sz="2600" dirty="0"/>
                <a:t> </a:t>
              </a:r>
              <a:r>
                <a:rPr lang="en-US" sz="2600" dirty="0" err="1"/>
                <a:t>nguyên</a:t>
              </a:r>
              <a:r>
                <a:rPr lang="en-US" sz="2600" dirty="0"/>
                <a:t> </a:t>
              </a:r>
              <a:r>
                <a:rPr lang="en-US" sz="2600" dirty="0" err="1"/>
                <a:t>nhân</a:t>
              </a:r>
              <a:r>
                <a:rPr lang="en-US" sz="2600" dirty="0"/>
                <a:t> </a:t>
              </a:r>
              <a:r>
                <a:rPr lang="en-US" sz="2600" dirty="0" err="1"/>
                <a:t>sinh</a:t>
              </a:r>
              <a:r>
                <a:rPr lang="en-US" sz="2600" dirty="0"/>
                <a:t> ra </a:t>
              </a:r>
              <a:r>
                <a:rPr lang="en-US" sz="2600" dirty="0" err="1"/>
                <a:t>áp</a:t>
              </a:r>
              <a:r>
                <a:rPr lang="en-US" sz="2600" dirty="0"/>
                <a:t> </a:t>
              </a:r>
              <a:r>
                <a:rPr lang="en-US" sz="2600" dirty="0" err="1"/>
                <a:t>bức</a:t>
              </a:r>
              <a:r>
                <a:rPr lang="en-US" sz="2600" dirty="0"/>
                <a:t> </a:t>
              </a:r>
              <a:r>
                <a:rPr lang="en-US" sz="2600" dirty="0" err="1"/>
                <a:t>bóc</a:t>
              </a:r>
              <a:r>
                <a:rPr lang="en-US" sz="2600" dirty="0"/>
                <a:t>.</a:t>
              </a:r>
            </a:p>
          </p:txBody>
        </p:sp>
      </p:grpSp>
      <p:grpSp>
        <p:nvGrpSpPr>
          <p:cNvPr id="21" name="Group 20"/>
          <p:cNvGrpSpPr/>
          <p:nvPr/>
        </p:nvGrpSpPr>
        <p:grpSpPr bwMode="auto">
          <a:xfrm>
            <a:off x="530038" y="4027923"/>
            <a:ext cx="7921625" cy="2054225"/>
            <a:chOff x="167481" y="3309744"/>
            <a:chExt cx="11066541" cy="2910874"/>
          </a:xfrm>
        </p:grpSpPr>
        <p:sp>
          <p:nvSpPr>
            <p:cNvPr id="22" name="Freeform 7"/>
            <p:cNvSpPr/>
            <p:nvPr/>
          </p:nvSpPr>
          <p:spPr bwMode="gray">
            <a:xfrm>
              <a:off x="167481" y="5442285"/>
              <a:ext cx="2020364" cy="778333"/>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1"/>
            </a:lnRef>
            <a:fillRef idx="2">
              <a:schemeClr val="accent1"/>
            </a:fillRef>
            <a:effectRef idx="1">
              <a:schemeClr val="accent1"/>
            </a:effectRef>
            <a:fontRef idx="minor">
              <a:schemeClr val="dk1"/>
            </a:fontRef>
          </p:style>
          <p:txBody>
            <a:bodyPr/>
            <a:lstStyle/>
            <a:p>
              <a:pPr>
                <a:defRPr/>
              </a:pPr>
              <a:endParaRPr lang="vi-VN"/>
            </a:p>
          </p:txBody>
        </p:sp>
        <p:sp>
          <p:nvSpPr>
            <p:cNvPr id="23" name="Freeform 8"/>
            <p:cNvSpPr/>
            <p:nvPr/>
          </p:nvSpPr>
          <p:spPr bwMode="gray">
            <a:xfrm rot="10800000">
              <a:off x="9311238" y="3309744"/>
              <a:ext cx="1922784" cy="778333"/>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1"/>
            </a:lnRef>
            <a:fillRef idx="2">
              <a:schemeClr val="accent1"/>
            </a:fillRef>
            <a:effectRef idx="1">
              <a:schemeClr val="accent1"/>
            </a:effectRef>
            <a:fontRef idx="minor">
              <a:schemeClr val="dk1"/>
            </a:fontRef>
          </p:style>
          <p:txBody>
            <a:bodyPr/>
            <a:lstStyle/>
            <a:p>
              <a:pPr>
                <a:defRPr/>
              </a:pPr>
              <a:endParaRPr lang="vi-VN"/>
            </a:p>
          </p:txBody>
        </p:sp>
        <p:sp>
          <p:nvSpPr>
            <p:cNvPr id="24" name="Rectangle 9"/>
            <p:cNvSpPr>
              <a:spLocks noChangeArrowheads="1"/>
            </p:cNvSpPr>
            <p:nvPr/>
          </p:nvSpPr>
          <p:spPr bwMode="gray">
            <a:xfrm>
              <a:off x="395908" y="3485206"/>
              <a:ext cx="10667347" cy="2521708"/>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r>
                <a:rPr lang="vi-VN" sz="2600" dirty="0"/>
                <a:t>- Trong xây dựng CNXH, GCCN kiên quyết xóa bỏ chế độ tư hữu, xây dựng chế độ dân chủ, bình đẳng dựa trên chế độ công hữu về TLSX.</a:t>
              </a:r>
              <a:endParaRPr lang="en-US" sz="2600" dirty="0"/>
            </a:p>
          </p:txBody>
        </p:sp>
      </p:grpSp>
      <p:sp>
        <p:nvSpPr>
          <p:cNvPr id="16" name="Title 1"/>
          <p:cNvSpPr>
            <a:spLocks noGrp="1"/>
          </p:cNvSpPr>
          <p:nvPr>
            <p:ph type="title"/>
          </p:nvPr>
        </p:nvSpPr>
        <p:spPr>
          <a:xfrm>
            <a:off x="2256312" y="126640"/>
            <a:ext cx="4904509" cy="823122"/>
          </a:xfrm>
        </p:spPr>
        <p:txBody>
          <a:bodyPr>
            <a:normAutofit/>
          </a:bodyPr>
          <a:lstStyle/>
          <a:p>
            <a:pPr algn="ctr"/>
            <a:r>
              <a:rPr lang="en-US" sz="2200" b="1" dirty="0">
                <a:solidFill>
                  <a:srgbClr val="FF0000"/>
                </a:solidFill>
              </a:rPr>
              <a:t>1.3.1. </a:t>
            </a:r>
            <a:r>
              <a:rPr lang="en-US" sz="2200" b="1" dirty="0" err="1">
                <a:solidFill>
                  <a:srgbClr val="FF0000"/>
                </a:solidFill>
              </a:rPr>
              <a:t>Điều</a:t>
            </a:r>
            <a:r>
              <a:rPr lang="en-US" sz="2200" b="1" dirty="0">
                <a:solidFill>
                  <a:srgbClr val="FF0000"/>
                </a:solidFill>
              </a:rPr>
              <a:t> </a:t>
            </a:r>
            <a:r>
              <a:rPr lang="en-US" sz="2200" b="1" dirty="0" err="1">
                <a:solidFill>
                  <a:srgbClr val="FF0000"/>
                </a:solidFill>
              </a:rPr>
              <a:t>kiện</a:t>
            </a:r>
            <a:r>
              <a:rPr lang="en-US" sz="2200" b="1" dirty="0">
                <a:solidFill>
                  <a:srgbClr val="FF0000"/>
                </a:solidFill>
              </a:rPr>
              <a:t> </a:t>
            </a:r>
            <a:r>
              <a:rPr lang="en-US" sz="2200" b="1" dirty="0" err="1">
                <a:solidFill>
                  <a:srgbClr val="FF0000"/>
                </a:solidFill>
              </a:rPr>
              <a:t>khách</a:t>
            </a:r>
            <a:r>
              <a:rPr lang="en-US" sz="2200" b="1" dirty="0">
                <a:solidFill>
                  <a:srgbClr val="FF0000"/>
                </a:solidFill>
              </a:rPr>
              <a:t> </a:t>
            </a:r>
            <a:r>
              <a:rPr lang="en-US" sz="2200" b="1" dirty="0" err="1">
                <a:solidFill>
                  <a:srgbClr val="FF0000"/>
                </a:solidFill>
              </a:rPr>
              <a:t>quan</a:t>
            </a:r>
            <a:r>
              <a:rPr lang="en-US" sz="2200" b="1" dirty="0">
                <a:solidFill>
                  <a:srgbClr val="FF0000"/>
                </a:solidFill>
              </a:rPr>
              <a:t> </a:t>
            </a:r>
            <a:r>
              <a:rPr lang="en-US" sz="2200" b="1" dirty="0" err="1">
                <a:solidFill>
                  <a:srgbClr val="FF0000"/>
                </a:solidFill>
              </a:rPr>
              <a:t>quy</a:t>
            </a:r>
            <a:r>
              <a:rPr lang="en-US" sz="2200" b="1" dirty="0">
                <a:solidFill>
                  <a:srgbClr val="FF0000"/>
                </a:solidFill>
              </a:rPr>
              <a:t> </a:t>
            </a:r>
            <a:r>
              <a:rPr lang="en-US" sz="2200" b="1" dirty="0" err="1">
                <a:solidFill>
                  <a:srgbClr val="FF0000"/>
                </a:solidFill>
              </a:rPr>
              <a:t>định</a:t>
            </a:r>
            <a:r>
              <a:rPr lang="en-US" sz="2200" b="1" dirty="0">
                <a:solidFill>
                  <a:srgbClr val="FF0000"/>
                </a:solidFill>
              </a:rPr>
              <a:t> GCCN </a:t>
            </a:r>
            <a:r>
              <a:rPr lang="en-US" sz="2200" b="1" dirty="0" err="1">
                <a:solidFill>
                  <a:srgbClr val="FF0000"/>
                </a:solidFill>
              </a:rPr>
              <a:t>hoàn</a:t>
            </a:r>
            <a:r>
              <a:rPr lang="en-US" sz="2200" b="1" dirty="0">
                <a:solidFill>
                  <a:srgbClr val="FF0000"/>
                </a:solidFill>
              </a:rPr>
              <a:t> </a:t>
            </a:r>
            <a:r>
              <a:rPr lang="en-US" sz="2200" b="1" dirty="0" err="1">
                <a:solidFill>
                  <a:srgbClr val="FF0000"/>
                </a:solidFill>
              </a:rPr>
              <a:t>thành</a:t>
            </a:r>
            <a:r>
              <a:rPr lang="en-US" sz="2200" b="1" dirty="0">
                <a:solidFill>
                  <a:srgbClr val="FF0000"/>
                </a:solidFill>
              </a:rPr>
              <a:t> SMLS</a:t>
            </a:r>
          </a:p>
        </p:txBody>
      </p:sp>
      <p:sp>
        <p:nvSpPr>
          <p:cNvPr id="1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strVal val="#ppt_w*0.70"/>
                                          </p:val>
                                        </p:tav>
                                        <p:tav tm="100000">
                                          <p:val>
                                            <p:strVal val="#ppt_w"/>
                                          </p:val>
                                        </p:tav>
                                      </p:tavLst>
                                    </p:anim>
                                    <p:anim calcmode="lin" valueType="num">
                                      <p:cBhvr>
                                        <p:cTn id="12" dur="500" fill="hold"/>
                                        <p:tgtEl>
                                          <p:spTgt spid="17"/>
                                        </p:tgtEl>
                                        <p:attrNameLst>
                                          <p:attrName>ppt_h</p:attrName>
                                        </p:attrNameLst>
                                      </p:cBhvr>
                                      <p:tavLst>
                                        <p:tav tm="0">
                                          <p:val>
                                            <p:strVal val="#ppt_h"/>
                                          </p:val>
                                        </p:tav>
                                        <p:tav tm="100000">
                                          <p:val>
                                            <p:strVal val="#ppt_h"/>
                                          </p:val>
                                        </p:tav>
                                      </p:tavLst>
                                    </p:anim>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strVal val="#ppt_w*0.70"/>
                                          </p:val>
                                        </p:tav>
                                        <p:tav tm="100000">
                                          <p:val>
                                            <p:strVal val="#ppt_w"/>
                                          </p:val>
                                        </p:tav>
                                      </p:tavLst>
                                    </p:anim>
                                    <p:anim calcmode="lin" valueType="num">
                                      <p:cBhvr>
                                        <p:cTn id="19" dur="500" fill="hold"/>
                                        <p:tgtEl>
                                          <p:spTgt spid="21"/>
                                        </p:tgtEl>
                                        <p:attrNameLst>
                                          <p:attrName>ppt_h</p:attrName>
                                        </p:attrNameLst>
                                      </p:cBhvr>
                                      <p:tavLst>
                                        <p:tav tm="0">
                                          <p:val>
                                            <p:strVal val="#ppt_h"/>
                                          </p:val>
                                        </p:tav>
                                        <p:tav tm="100000">
                                          <p:val>
                                            <p:strVal val="#ppt_h"/>
                                          </p:val>
                                        </p:tav>
                                      </p:tavLst>
                                    </p:anim>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bwMode="auto">
          <a:xfrm>
            <a:off x="153988" y="1166813"/>
            <a:ext cx="8762483" cy="735012"/>
            <a:chOff x="154546" y="1167146"/>
            <a:chExt cx="7250806" cy="734243"/>
          </a:xfrm>
        </p:grpSpPr>
        <p:sp>
          <p:nvSpPr>
            <p:cNvPr id="6" name="AutoShape 3"/>
            <p:cNvSpPr>
              <a:spLocks noChangeArrowheads="1"/>
            </p:cNvSpPr>
            <p:nvPr/>
          </p:nvSpPr>
          <p:spPr bwMode="gray">
            <a:xfrm>
              <a:off x="154546" y="1167146"/>
              <a:ext cx="7250806" cy="734243"/>
            </a:xfrm>
            <a:prstGeom prst="roundRect">
              <a:avLst>
                <a:gd name="adj" fmla="val 10889"/>
              </a:avLst>
            </a:prstGeom>
            <a:solidFill>
              <a:srgbClr val="FFFFFF"/>
            </a:solidFill>
            <a:ln w="38100">
              <a:noFill/>
              <a:round/>
            </a:ln>
            <a:effectLst/>
            <a:scene3d>
              <a:camera prst="orthographicFront">
                <a:rot lat="0" lon="0" rev="0"/>
              </a:camera>
              <a:lightRig rig="chilly" dir="t">
                <a:rot lat="0" lon="0" rev="18480000"/>
              </a:lightRig>
            </a:scene3d>
            <a:sp3d prstMaterial="clear">
              <a:bevelT h="63500"/>
            </a:sp3d>
          </p:spPr>
          <p:txBody>
            <a:bodyPr wrap="none" anchor="ctr"/>
            <a:lstStyle/>
            <a:p>
              <a:pPr>
                <a:defRPr/>
              </a:pPr>
              <a:endParaRPr lang="en-US" sz="2800" i="1"/>
            </a:p>
          </p:txBody>
        </p:sp>
        <p:sp>
          <p:nvSpPr>
            <p:cNvPr id="7" name="Rectangle 6"/>
            <p:cNvSpPr>
              <a:spLocks noRot="1" noChangeArrowheads="1"/>
            </p:cNvSpPr>
            <p:nvPr/>
          </p:nvSpPr>
          <p:spPr bwMode="auto">
            <a:xfrm>
              <a:off x="303753" y="1292427"/>
              <a:ext cx="7049218" cy="49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defRPr/>
              </a:pPr>
              <a:r>
                <a:rPr lang="en-US" sz="2800" i="1" dirty="0" err="1">
                  <a:ln w="0"/>
                  <a:solidFill>
                    <a:schemeClr val="accent5"/>
                  </a:solidFill>
                </a:rPr>
                <a:t>Thứ</a:t>
              </a:r>
              <a:r>
                <a:rPr lang="en-US" sz="2800" i="1" dirty="0">
                  <a:ln w="0"/>
                  <a:solidFill>
                    <a:schemeClr val="accent5"/>
                  </a:solidFill>
                </a:rPr>
                <a:t> </a:t>
              </a:r>
              <a:r>
                <a:rPr lang="en-US" sz="2800" i="1" dirty="0" err="1">
                  <a:ln w="0"/>
                  <a:solidFill>
                    <a:schemeClr val="accent5"/>
                  </a:solidFill>
                </a:rPr>
                <a:t>ba</a:t>
              </a:r>
              <a:r>
                <a:rPr lang="en-US" sz="2800" i="1" dirty="0">
                  <a:ln w="0"/>
                  <a:solidFill>
                    <a:schemeClr val="accent5"/>
                  </a:solidFill>
                </a:rPr>
                <a:t>, GCCN </a:t>
              </a:r>
              <a:r>
                <a:rPr lang="en-US" sz="2800" i="1" dirty="0" err="1">
                  <a:ln w="0"/>
                  <a:solidFill>
                    <a:schemeClr val="accent5"/>
                  </a:solidFill>
                </a:rPr>
                <a:t>có</a:t>
              </a:r>
              <a:r>
                <a:rPr lang="en-US" sz="2800" i="1" dirty="0">
                  <a:ln w="0"/>
                  <a:solidFill>
                    <a:schemeClr val="accent5"/>
                  </a:solidFill>
                </a:rPr>
                <a:t> </a:t>
              </a:r>
              <a:r>
                <a:rPr lang="en-US" sz="2800" i="1" dirty="0" err="1">
                  <a:ln w="0"/>
                  <a:solidFill>
                    <a:schemeClr val="accent5"/>
                  </a:solidFill>
                </a:rPr>
                <a:t>ý</a:t>
              </a:r>
              <a:r>
                <a:rPr lang="en-US" sz="2800" i="1" dirty="0">
                  <a:ln w="0"/>
                  <a:solidFill>
                    <a:schemeClr val="accent5"/>
                  </a:solidFill>
                </a:rPr>
                <a:t> </a:t>
              </a:r>
              <a:r>
                <a:rPr lang="en-US" sz="2800" i="1" dirty="0" err="1">
                  <a:ln w="0"/>
                  <a:solidFill>
                    <a:schemeClr val="accent5"/>
                  </a:solidFill>
                </a:rPr>
                <a:t>thức</a:t>
              </a:r>
              <a:r>
                <a:rPr lang="en-US" sz="2800" i="1" dirty="0">
                  <a:ln w="0"/>
                  <a:solidFill>
                    <a:schemeClr val="accent5"/>
                  </a:solidFill>
                </a:rPr>
                <a:t> </a:t>
              </a:r>
              <a:r>
                <a:rPr lang="en-US" sz="2800" i="1" dirty="0" err="1">
                  <a:ln w="0"/>
                  <a:solidFill>
                    <a:schemeClr val="accent5"/>
                  </a:solidFill>
                </a:rPr>
                <a:t>tổ</a:t>
              </a:r>
              <a:r>
                <a:rPr lang="en-US" sz="2800" i="1" dirty="0">
                  <a:ln w="0"/>
                  <a:solidFill>
                    <a:schemeClr val="accent5"/>
                  </a:solidFill>
                </a:rPr>
                <a:t> </a:t>
              </a:r>
              <a:r>
                <a:rPr lang="en-US" sz="2800" i="1" dirty="0" err="1">
                  <a:ln w="0"/>
                  <a:solidFill>
                    <a:schemeClr val="accent5"/>
                  </a:solidFill>
                </a:rPr>
                <a:t>chức</a:t>
              </a:r>
              <a:r>
                <a:rPr lang="en-US" sz="2800" i="1" dirty="0">
                  <a:ln w="0"/>
                  <a:solidFill>
                    <a:schemeClr val="accent5"/>
                  </a:solidFill>
                </a:rPr>
                <a:t> </a:t>
              </a:r>
              <a:r>
                <a:rPr lang="en-US" sz="2800" i="1" dirty="0" err="1">
                  <a:ln w="0"/>
                  <a:solidFill>
                    <a:schemeClr val="accent5"/>
                  </a:solidFill>
                </a:rPr>
                <a:t>kỷ</a:t>
              </a:r>
              <a:r>
                <a:rPr lang="en-US" sz="2800" i="1" dirty="0">
                  <a:ln w="0"/>
                  <a:solidFill>
                    <a:schemeClr val="accent5"/>
                  </a:solidFill>
                </a:rPr>
                <a:t> </a:t>
              </a:r>
              <a:r>
                <a:rPr lang="en-US" sz="2800" i="1" dirty="0" err="1">
                  <a:ln w="0"/>
                  <a:solidFill>
                    <a:schemeClr val="accent5"/>
                  </a:solidFill>
                </a:rPr>
                <a:t>luật</a:t>
              </a:r>
              <a:r>
                <a:rPr lang="en-US" sz="2800" i="1" dirty="0">
                  <a:ln w="0"/>
                  <a:solidFill>
                    <a:schemeClr val="accent5"/>
                  </a:solidFill>
                </a:rPr>
                <a:t> </a:t>
              </a:r>
              <a:r>
                <a:rPr lang="en-US" sz="2800" i="1" dirty="0" err="1">
                  <a:ln w="0"/>
                  <a:solidFill>
                    <a:schemeClr val="accent5"/>
                  </a:solidFill>
                </a:rPr>
                <a:t>cao</a:t>
              </a:r>
              <a:endParaRPr lang="en-US" sz="2800" i="1" dirty="0">
                <a:ln w="0"/>
                <a:solidFill>
                  <a:schemeClr val="accent5"/>
                </a:solidFill>
              </a:endParaRPr>
            </a:p>
          </p:txBody>
        </p:sp>
      </p:grpSp>
      <p:grpSp>
        <p:nvGrpSpPr>
          <p:cNvPr id="2" name="Group 1"/>
          <p:cNvGrpSpPr/>
          <p:nvPr/>
        </p:nvGrpSpPr>
        <p:grpSpPr>
          <a:xfrm>
            <a:off x="317933" y="1837708"/>
            <a:ext cx="8535236" cy="4445359"/>
            <a:chOff x="317933" y="1837708"/>
            <a:chExt cx="8535236" cy="4445359"/>
          </a:xfrm>
        </p:grpSpPr>
        <p:grpSp>
          <p:nvGrpSpPr>
            <p:cNvPr id="8" name="Group 7"/>
            <p:cNvGrpSpPr/>
            <p:nvPr/>
          </p:nvGrpSpPr>
          <p:grpSpPr bwMode="auto">
            <a:xfrm>
              <a:off x="317933" y="1837708"/>
              <a:ext cx="5345112" cy="4445359"/>
              <a:chOff x="508793" y="728906"/>
              <a:chExt cx="11031538" cy="3019423"/>
            </a:xfrm>
          </p:grpSpPr>
          <p:sp>
            <p:nvSpPr>
              <p:cNvPr id="9" name="Freeform 4"/>
              <p:cNvSpPr/>
              <p:nvPr/>
            </p:nvSpPr>
            <p:spPr bwMode="gray">
              <a:xfrm>
                <a:off x="508793" y="2785853"/>
                <a:ext cx="2020046" cy="962476"/>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6"/>
              </a:lnRef>
              <a:fillRef idx="2">
                <a:schemeClr val="accent6"/>
              </a:fillRef>
              <a:effectRef idx="1">
                <a:schemeClr val="accent6"/>
              </a:effectRef>
              <a:fontRef idx="minor">
                <a:schemeClr val="dk1"/>
              </a:fontRef>
            </p:style>
            <p:txBody>
              <a:bodyPr/>
              <a:lstStyle/>
              <a:p>
                <a:pPr>
                  <a:defRPr/>
                </a:pPr>
                <a:endParaRPr lang="vi-VN"/>
              </a:p>
            </p:txBody>
          </p:sp>
          <p:sp>
            <p:nvSpPr>
              <p:cNvPr id="10" name="Freeform 5"/>
              <p:cNvSpPr/>
              <p:nvPr/>
            </p:nvSpPr>
            <p:spPr bwMode="gray">
              <a:xfrm rot="10800000">
                <a:off x="9615631" y="728906"/>
                <a:ext cx="1924700" cy="962476"/>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6"/>
              </a:lnRef>
              <a:fillRef idx="2">
                <a:schemeClr val="accent6"/>
              </a:fillRef>
              <a:effectRef idx="1">
                <a:schemeClr val="accent6"/>
              </a:effectRef>
              <a:fontRef idx="minor">
                <a:schemeClr val="dk1"/>
              </a:fontRef>
            </p:style>
            <p:txBody>
              <a:bodyPr/>
              <a:lstStyle/>
              <a:p>
                <a:pPr>
                  <a:defRPr/>
                </a:pPr>
                <a:endParaRPr lang="vi-VN"/>
              </a:p>
            </p:txBody>
          </p:sp>
          <p:sp>
            <p:nvSpPr>
              <p:cNvPr id="11" name="Rectangle 6"/>
              <p:cNvSpPr>
                <a:spLocks noChangeArrowheads="1"/>
              </p:cNvSpPr>
              <p:nvPr/>
            </p:nvSpPr>
            <p:spPr bwMode="gray">
              <a:xfrm>
                <a:off x="701708" y="971950"/>
                <a:ext cx="10667887" cy="2549779"/>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r>
                  <a:rPr lang="vi-VN" sz="2600" dirty="0"/>
                  <a:t>- Ý thức tổ chức kỷ luật của GCCN được hình thành và phát triển bởi nền SX đại CN với hệ thống dây chuyền; GCCN sống tập trung ở các khu đô thị.</a:t>
                </a:r>
              </a:p>
              <a:p>
                <a:pPr algn="just" eaLnBrk="1" hangingPunct="1">
                  <a:defRPr/>
                </a:pPr>
                <a:endParaRPr lang="vi-VN" sz="2600" dirty="0"/>
              </a:p>
              <a:p>
                <a:pPr algn="just" eaLnBrk="1" hangingPunct="1">
                  <a:defRPr/>
                </a:pPr>
                <a:r>
                  <a:rPr lang="vi-VN" sz="2600" dirty="0"/>
                  <a:t>- Ý thức, tổ chức kỷ luật càng cao khi GCCN được giáo dục tuyên truyền bởi Đảng. </a:t>
                </a:r>
              </a:p>
            </p:txBody>
          </p:sp>
        </p:grpSp>
        <p:grpSp>
          <p:nvGrpSpPr>
            <p:cNvPr id="16" name="Group 6"/>
            <p:cNvGrpSpPr/>
            <p:nvPr/>
          </p:nvGrpSpPr>
          <p:grpSpPr bwMode="auto">
            <a:xfrm>
              <a:off x="5891646" y="1884736"/>
              <a:ext cx="2961523" cy="2107600"/>
              <a:chOff x="6155028" y="2050272"/>
              <a:chExt cx="3231932" cy="1891938"/>
            </a:xfrm>
          </p:grpSpPr>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l="2344" t="20833" r="31479" b="14583"/>
              <a:stretch>
                <a:fillRect/>
              </a:stretch>
            </p:blipFill>
            <p:spPr bwMode="auto">
              <a:xfrm>
                <a:off x="6155028" y="2050272"/>
                <a:ext cx="1860331" cy="1891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 descr="http://news.woa.vn/application/uploads/2011/8/15/2011815_nha_o_xa_hoi_cau_cao_cunge_c6f8d7688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359" y="2050273"/>
                <a:ext cx="1371601" cy="1891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descr="C:\Users\PT103\Desktop\CpWz0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646" y="4134031"/>
              <a:ext cx="2961523" cy="21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itle 1"/>
          <p:cNvSpPr>
            <a:spLocks noGrp="1"/>
          </p:cNvSpPr>
          <p:nvPr>
            <p:ph type="title"/>
          </p:nvPr>
        </p:nvSpPr>
        <p:spPr>
          <a:xfrm>
            <a:off x="2256312" y="126640"/>
            <a:ext cx="4904509" cy="823122"/>
          </a:xfrm>
        </p:spPr>
        <p:txBody>
          <a:bodyPr>
            <a:normAutofit/>
          </a:bodyPr>
          <a:lstStyle/>
          <a:p>
            <a:pPr algn="ctr"/>
            <a:r>
              <a:rPr lang="en-US" sz="2200" b="1" dirty="0">
                <a:solidFill>
                  <a:srgbClr val="FF0000"/>
                </a:solidFill>
              </a:rPr>
              <a:t>1.3.1. </a:t>
            </a:r>
            <a:r>
              <a:rPr lang="en-US" sz="2200" b="1" dirty="0" err="1">
                <a:solidFill>
                  <a:srgbClr val="FF0000"/>
                </a:solidFill>
              </a:rPr>
              <a:t>Điều</a:t>
            </a:r>
            <a:r>
              <a:rPr lang="en-US" sz="2200" b="1" dirty="0">
                <a:solidFill>
                  <a:srgbClr val="FF0000"/>
                </a:solidFill>
              </a:rPr>
              <a:t> </a:t>
            </a:r>
            <a:r>
              <a:rPr lang="en-US" sz="2200" b="1" dirty="0" err="1">
                <a:solidFill>
                  <a:srgbClr val="FF0000"/>
                </a:solidFill>
              </a:rPr>
              <a:t>kiện</a:t>
            </a:r>
            <a:r>
              <a:rPr lang="en-US" sz="2200" b="1" dirty="0">
                <a:solidFill>
                  <a:srgbClr val="FF0000"/>
                </a:solidFill>
              </a:rPr>
              <a:t> </a:t>
            </a:r>
            <a:r>
              <a:rPr lang="en-US" sz="2200" b="1" dirty="0" err="1">
                <a:solidFill>
                  <a:srgbClr val="FF0000"/>
                </a:solidFill>
              </a:rPr>
              <a:t>khách</a:t>
            </a:r>
            <a:r>
              <a:rPr lang="en-US" sz="2200" b="1" dirty="0">
                <a:solidFill>
                  <a:srgbClr val="FF0000"/>
                </a:solidFill>
              </a:rPr>
              <a:t> </a:t>
            </a:r>
            <a:r>
              <a:rPr lang="en-US" sz="2200" b="1" dirty="0" err="1">
                <a:solidFill>
                  <a:srgbClr val="FF0000"/>
                </a:solidFill>
              </a:rPr>
              <a:t>quan</a:t>
            </a:r>
            <a:r>
              <a:rPr lang="en-US" sz="2200" b="1" dirty="0">
                <a:solidFill>
                  <a:srgbClr val="FF0000"/>
                </a:solidFill>
              </a:rPr>
              <a:t> </a:t>
            </a:r>
            <a:r>
              <a:rPr lang="en-US" sz="2200" b="1" dirty="0" err="1">
                <a:solidFill>
                  <a:srgbClr val="FF0000"/>
                </a:solidFill>
              </a:rPr>
              <a:t>quy</a:t>
            </a:r>
            <a:r>
              <a:rPr lang="en-US" sz="2200" b="1" dirty="0">
                <a:solidFill>
                  <a:srgbClr val="FF0000"/>
                </a:solidFill>
              </a:rPr>
              <a:t> </a:t>
            </a:r>
            <a:r>
              <a:rPr lang="en-US" sz="2200" b="1" dirty="0" err="1">
                <a:solidFill>
                  <a:srgbClr val="FF0000"/>
                </a:solidFill>
              </a:rPr>
              <a:t>định</a:t>
            </a:r>
            <a:r>
              <a:rPr lang="en-US" sz="2200" b="1" dirty="0">
                <a:solidFill>
                  <a:srgbClr val="FF0000"/>
                </a:solidFill>
              </a:rPr>
              <a:t> GCCN </a:t>
            </a:r>
            <a:r>
              <a:rPr lang="en-US" sz="2200" b="1" dirty="0" err="1">
                <a:solidFill>
                  <a:srgbClr val="FF0000"/>
                </a:solidFill>
              </a:rPr>
              <a:t>hoàn</a:t>
            </a:r>
            <a:r>
              <a:rPr lang="en-US" sz="2200" b="1" dirty="0">
                <a:solidFill>
                  <a:srgbClr val="FF0000"/>
                </a:solidFill>
              </a:rPr>
              <a:t> </a:t>
            </a:r>
            <a:r>
              <a:rPr lang="en-US" sz="2200" b="1" dirty="0" err="1">
                <a:solidFill>
                  <a:srgbClr val="FF0000"/>
                </a:solidFill>
              </a:rPr>
              <a:t>thành</a:t>
            </a:r>
            <a:r>
              <a:rPr lang="en-US" sz="2200" b="1" dirty="0">
                <a:solidFill>
                  <a:srgbClr val="FF0000"/>
                </a:solidFill>
              </a:rPr>
              <a:t> SMLS</a:t>
            </a:r>
          </a:p>
        </p:txBody>
      </p:sp>
      <p:sp>
        <p:nvSpPr>
          <p:cNvPr id="15" name="object 4"/>
          <p:cNvSpPr>
            <a:spLocks noChangeArrowheads="1"/>
          </p:cNvSpPr>
          <p:nvPr/>
        </p:nvSpPr>
        <p:spPr bwMode="auto">
          <a:xfrm>
            <a:off x="101558" y="-11381"/>
            <a:ext cx="1073332" cy="1319349"/>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bwMode="auto">
          <a:xfrm>
            <a:off x="153988" y="1166813"/>
            <a:ext cx="8762483" cy="735012"/>
            <a:chOff x="154546" y="1167146"/>
            <a:chExt cx="7250806" cy="734243"/>
          </a:xfrm>
        </p:grpSpPr>
        <p:sp>
          <p:nvSpPr>
            <p:cNvPr id="6" name="AutoShape 3"/>
            <p:cNvSpPr>
              <a:spLocks noChangeArrowheads="1"/>
            </p:cNvSpPr>
            <p:nvPr/>
          </p:nvSpPr>
          <p:spPr bwMode="gray">
            <a:xfrm>
              <a:off x="154546" y="1167146"/>
              <a:ext cx="7250806" cy="734243"/>
            </a:xfrm>
            <a:prstGeom prst="roundRect">
              <a:avLst>
                <a:gd name="adj" fmla="val 10889"/>
              </a:avLst>
            </a:prstGeom>
            <a:solidFill>
              <a:srgbClr val="FFFFFF"/>
            </a:solidFill>
            <a:ln w="38100">
              <a:noFill/>
              <a:round/>
            </a:ln>
            <a:effectLst/>
            <a:scene3d>
              <a:camera prst="orthographicFront">
                <a:rot lat="0" lon="0" rev="0"/>
              </a:camera>
              <a:lightRig rig="chilly" dir="t">
                <a:rot lat="0" lon="0" rev="18480000"/>
              </a:lightRig>
            </a:scene3d>
            <a:sp3d prstMaterial="clear">
              <a:bevelT h="63500"/>
            </a:sp3d>
          </p:spPr>
          <p:txBody>
            <a:bodyPr wrap="none" anchor="ctr"/>
            <a:lstStyle/>
            <a:p>
              <a:pPr>
                <a:defRPr/>
              </a:pPr>
              <a:endParaRPr lang="en-US" sz="2800" i="1"/>
            </a:p>
          </p:txBody>
        </p:sp>
        <p:sp>
          <p:nvSpPr>
            <p:cNvPr id="7" name="Rectangle 6"/>
            <p:cNvSpPr>
              <a:spLocks noRot="1" noChangeArrowheads="1"/>
            </p:cNvSpPr>
            <p:nvPr/>
          </p:nvSpPr>
          <p:spPr bwMode="auto">
            <a:xfrm>
              <a:off x="303753" y="1292427"/>
              <a:ext cx="7049218" cy="49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defRPr/>
              </a:pPr>
              <a:r>
                <a:rPr lang="en-US" sz="2800" i="1" dirty="0" err="1">
                  <a:ln w="0"/>
                  <a:solidFill>
                    <a:schemeClr val="accent5"/>
                  </a:solidFill>
                </a:rPr>
                <a:t>Thứ</a:t>
              </a:r>
              <a:r>
                <a:rPr lang="en-US" sz="2800" i="1" dirty="0">
                  <a:ln w="0"/>
                  <a:solidFill>
                    <a:schemeClr val="accent5"/>
                  </a:solidFill>
                </a:rPr>
                <a:t> </a:t>
              </a:r>
              <a:r>
                <a:rPr lang="en-US" sz="2800" i="1" dirty="0" err="1">
                  <a:ln w="0"/>
                  <a:solidFill>
                    <a:schemeClr val="accent5"/>
                  </a:solidFill>
                </a:rPr>
                <a:t>tư</a:t>
              </a:r>
              <a:r>
                <a:rPr lang="en-US" sz="2800" i="1" dirty="0">
                  <a:ln w="0"/>
                  <a:solidFill>
                    <a:schemeClr val="accent5"/>
                  </a:solidFill>
                </a:rPr>
                <a:t>, GCCN </a:t>
              </a:r>
              <a:r>
                <a:rPr lang="en-US" sz="2800" i="1" dirty="0" err="1">
                  <a:ln w="0"/>
                  <a:solidFill>
                    <a:schemeClr val="accent5"/>
                  </a:solidFill>
                </a:rPr>
                <a:t>mang</a:t>
              </a:r>
              <a:r>
                <a:rPr lang="en-US" sz="2800" i="1" dirty="0">
                  <a:ln w="0"/>
                  <a:solidFill>
                    <a:schemeClr val="accent5"/>
                  </a:solidFill>
                </a:rPr>
                <a:t> </a:t>
              </a:r>
              <a:r>
                <a:rPr lang="en-US" sz="2800" i="1" dirty="0" err="1">
                  <a:ln w="0"/>
                  <a:solidFill>
                    <a:schemeClr val="accent5"/>
                  </a:solidFill>
                </a:rPr>
                <a:t>bản</a:t>
              </a:r>
              <a:r>
                <a:rPr lang="en-US" sz="2800" i="1" dirty="0">
                  <a:ln w="0"/>
                  <a:solidFill>
                    <a:schemeClr val="accent5"/>
                  </a:solidFill>
                </a:rPr>
                <a:t> </a:t>
              </a:r>
              <a:r>
                <a:rPr lang="en-US" sz="2800" i="1" dirty="0" err="1">
                  <a:ln w="0"/>
                  <a:solidFill>
                    <a:schemeClr val="accent5"/>
                  </a:solidFill>
                </a:rPr>
                <a:t>chất</a:t>
              </a:r>
              <a:r>
                <a:rPr lang="en-US" sz="2800" i="1" dirty="0">
                  <a:ln w="0"/>
                  <a:solidFill>
                    <a:schemeClr val="accent5"/>
                  </a:solidFill>
                </a:rPr>
                <a:t> </a:t>
              </a:r>
              <a:r>
                <a:rPr lang="en-US" sz="2800" i="1" dirty="0" err="1">
                  <a:ln w="0"/>
                  <a:solidFill>
                    <a:schemeClr val="accent5"/>
                  </a:solidFill>
                </a:rPr>
                <a:t>quốc</a:t>
              </a:r>
              <a:r>
                <a:rPr lang="en-US" sz="2800" i="1" dirty="0">
                  <a:ln w="0"/>
                  <a:solidFill>
                    <a:schemeClr val="accent5"/>
                  </a:solidFill>
                </a:rPr>
                <a:t> </a:t>
              </a:r>
              <a:r>
                <a:rPr lang="en-US" sz="2800" i="1" dirty="0" err="1">
                  <a:ln w="0"/>
                  <a:solidFill>
                    <a:schemeClr val="accent5"/>
                  </a:solidFill>
                </a:rPr>
                <a:t>tế</a:t>
              </a:r>
              <a:endParaRPr lang="en-US" sz="2800" i="1" dirty="0">
                <a:ln w="0"/>
                <a:solidFill>
                  <a:schemeClr val="accent5"/>
                </a:solidFill>
              </a:endParaRPr>
            </a:p>
          </p:txBody>
        </p:sp>
      </p:grpSp>
      <p:grpSp>
        <p:nvGrpSpPr>
          <p:cNvPr id="2" name="Group 1"/>
          <p:cNvGrpSpPr/>
          <p:nvPr/>
        </p:nvGrpSpPr>
        <p:grpSpPr>
          <a:xfrm>
            <a:off x="272731" y="2118876"/>
            <a:ext cx="8598538" cy="4040500"/>
            <a:chOff x="317933" y="2182090"/>
            <a:chExt cx="8598538" cy="4040500"/>
          </a:xfrm>
        </p:grpSpPr>
        <p:grpSp>
          <p:nvGrpSpPr>
            <p:cNvPr id="8" name="Group 7"/>
            <p:cNvGrpSpPr/>
            <p:nvPr/>
          </p:nvGrpSpPr>
          <p:grpSpPr bwMode="auto">
            <a:xfrm>
              <a:off x="317933" y="2182090"/>
              <a:ext cx="5345111" cy="3670265"/>
              <a:chOff x="508793" y="962820"/>
              <a:chExt cx="11031536" cy="2492956"/>
            </a:xfrm>
          </p:grpSpPr>
          <p:sp>
            <p:nvSpPr>
              <p:cNvPr id="9" name="Freeform 4"/>
              <p:cNvSpPr/>
              <p:nvPr/>
            </p:nvSpPr>
            <p:spPr bwMode="gray">
              <a:xfrm>
                <a:off x="508793" y="2661703"/>
                <a:ext cx="2020046" cy="794073"/>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5"/>
              </a:lnRef>
              <a:fillRef idx="2">
                <a:schemeClr val="accent5"/>
              </a:fillRef>
              <a:effectRef idx="1">
                <a:schemeClr val="accent5"/>
              </a:effectRef>
              <a:fontRef idx="minor">
                <a:schemeClr val="dk1"/>
              </a:fontRef>
            </p:style>
            <p:txBody>
              <a:bodyPr/>
              <a:lstStyle/>
              <a:p>
                <a:pPr>
                  <a:defRPr/>
                </a:pPr>
                <a:endParaRPr lang="vi-VN"/>
              </a:p>
            </p:txBody>
          </p:sp>
          <p:sp>
            <p:nvSpPr>
              <p:cNvPr id="10" name="Freeform 5"/>
              <p:cNvSpPr/>
              <p:nvPr/>
            </p:nvSpPr>
            <p:spPr bwMode="gray">
              <a:xfrm rot="10800000">
                <a:off x="9615629" y="962820"/>
                <a:ext cx="1924700" cy="794073"/>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p:spPr>
            <p:style>
              <a:lnRef idx="1">
                <a:schemeClr val="accent5"/>
              </a:lnRef>
              <a:fillRef idx="2">
                <a:schemeClr val="accent5"/>
              </a:fillRef>
              <a:effectRef idx="1">
                <a:schemeClr val="accent5"/>
              </a:effectRef>
              <a:fontRef idx="minor">
                <a:schemeClr val="dk1"/>
              </a:fontRef>
            </p:style>
            <p:txBody>
              <a:bodyPr/>
              <a:lstStyle/>
              <a:p>
                <a:pPr>
                  <a:defRPr/>
                </a:pPr>
                <a:endParaRPr lang="vi-VN"/>
              </a:p>
            </p:txBody>
          </p:sp>
          <p:sp>
            <p:nvSpPr>
              <p:cNvPr id="11" name="Rectangle 6"/>
              <p:cNvSpPr>
                <a:spLocks noChangeArrowheads="1"/>
              </p:cNvSpPr>
              <p:nvPr/>
            </p:nvSpPr>
            <p:spPr bwMode="gray">
              <a:xfrm>
                <a:off x="701708" y="1157473"/>
                <a:ext cx="10667887" cy="2103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r>
                  <a:rPr lang="vi-VN" sz="2600" dirty="0"/>
                  <a:t>- GCCN các nước có cùng đối tượng đấu tranh. GCTS là một lực lượng quốc tế. Để chống lại GCTS, GCCN các nước phải đoàn kết;</a:t>
                </a:r>
              </a:p>
              <a:p>
                <a:pPr algn="just" eaLnBrk="1" hangingPunct="1">
                  <a:defRPr/>
                </a:pPr>
                <a:r>
                  <a:rPr lang="vi-VN" sz="2600" dirty="0"/>
                  <a:t>- GCCN các nước có cùng mục tiêu.</a:t>
                </a:r>
              </a:p>
            </p:txBody>
          </p:sp>
        </p:grpSp>
        <p:pic>
          <p:nvPicPr>
            <p:cNvPr id="12" name="Picture 2" descr="http://bansacthuonghieu.com/userfiles/928876_9S.gif"/>
            <p:cNvPicPr>
              <a:picLocks noChangeAspect="1" noChangeArrowheads="1"/>
            </p:cNvPicPr>
            <p:nvPr/>
          </p:nvPicPr>
          <p:blipFill rotWithShape="1">
            <a:blip r:embed="rId2">
              <a:extLst>
                <a:ext uri="{28A0092B-C50C-407E-A947-70E740481C1C}">
                  <a14:useLocalDpi xmlns:a14="http://schemas.microsoft.com/office/drawing/2010/main" val="0"/>
                </a:ext>
              </a:extLst>
            </a:blip>
            <a:srcRect b="2884"/>
            <a:stretch>
              <a:fillRect/>
            </a:stretch>
          </p:blipFill>
          <p:spPr bwMode="auto">
            <a:xfrm>
              <a:off x="5663045" y="2468667"/>
              <a:ext cx="3253426" cy="37539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4" name="Title 1"/>
          <p:cNvSpPr>
            <a:spLocks noGrp="1"/>
          </p:cNvSpPr>
          <p:nvPr>
            <p:ph type="title"/>
          </p:nvPr>
        </p:nvSpPr>
        <p:spPr>
          <a:xfrm>
            <a:off x="2256312" y="126640"/>
            <a:ext cx="4904509" cy="823122"/>
          </a:xfrm>
        </p:spPr>
        <p:txBody>
          <a:bodyPr>
            <a:normAutofit/>
          </a:bodyPr>
          <a:lstStyle/>
          <a:p>
            <a:pPr algn="ctr"/>
            <a:r>
              <a:rPr lang="en-US" sz="2200" b="1" dirty="0">
                <a:solidFill>
                  <a:srgbClr val="FF0000"/>
                </a:solidFill>
              </a:rPr>
              <a:t>1.3.1. </a:t>
            </a:r>
            <a:r>
              <a:rPr lang="en-US" sz="2200" b="1" dirty="0" err="1">
                <a:solidFill>
                  <a:srgbClr val="FF0000"/>
                </a:solidFill>
              </a:rPr>
              <a:t>Điều</a:t>
            </a:r>
            <a:r>
              <a:rPr lang="en-US" sz="2200" b="1" dirty="0">
                <a:solidFill>
                  <a:srgbClr val="FF0000"/>
                </a:solidFill>
              </a:rPr>
              <a:t> </a:t>
            </a:r>
            <a:r>
              <a:rPr lang="en-US" sz="2200" b="1" dirty="0" err="1">
                <a:solidFill>
                  <a:srgbClr val="FF0000"/>
                </a:solidFill>
              </a:rPr>
              <a:t>kiện</a:t>
            </a:r>
            <a:r>
              <a:rPr lang="en-US" sz="2200" b="1" dirty="0">
                <a:solidFill>
                  <a:srgbClr val="FF0000"/>
                </a:solidFill>
              </a:rPr>
              <a:t> </a:t>
            </a:r>
            <a:r>
              <a:rPr lang="en-US" sz="2200" b="1" dirty="0" err="1">
                <a:solidFill>
                  <a:srgbClr val="FF0000"/>
                </a:solidFill>
              </a:rPr>
              <a:t>khách</a:t>
            </a:r>
            <a:r>
              <a:rPr lang="en-US" sz="2200" b="1" dirty="0">
                <a:solidFill>
                  <a:srgbClr val="FF0000"/>
                </a:solidFill>
              </a:rPr>
              <a:t> </a:t>
            </a:r>
            <a:r>
              <a:rPr lang="en-US" sz="2200" b="1" dirty="0" err="1">
                <a:solidFill>
                  <a:srgbClr val="FF0000"/>
                </a:solidFill>
              </a:rPr>
              <a:t>quan</a:t>
            </a:r>
            <a:r>
              <a:rPr lang="en-US" sz="2200" b="1" dirty="0">
                <a:solidFill>
                  <a:srgbClr val="FF0000"/>
                </a:solidFill>
              </a:rPr>
              <a:t> </a:t>
            </a:r>
            <a:r>
              <a:rPr lang="en-US" sz="2200" b="1" dirty="0" err="1">
                <a:solidFill>
                  <a:srgbClr val="FF0000"/>
                </a:solidFill>
              </a:rPr>
              <a:t>quy</a:t>
            </a:r>
            <a:r>
              <a:rPr lang="en-US" sz="2200" b="1" dirty="0">
                <a:solidFill>
                  <a:srgbClr val="FF0000"/>
                </a:solidFill>
              </a:rPr>
              <a:t> </a:t>
            </a:r>
            <a:r>
              <a:rPr lang="en-US" sz="2200" b="1" dirty="0" err="1">
                <a:solidFill>
                  <a:srgbClr val="FF0000"/>
                </a:solidFill>
              </a:rPr>
              <a:t>định</a:t>
            </a:r>
            <a:r>
              <a:rPr lang="en-US" sz="2200" b="1" dirty="0">
                <a:solidFill>
                  <a:srgbClr val="FF0000"/>
                </a:solidFill>
              </a:rPr>
              <a:t> GCCN </a:t>
            </a:r>
            <a:r>
              <a:rPr lang="en-US" sz="2200" b="1" dirty="0" err="1">
                <a:solidFill>
                  <a:srgbClr val="FF0000"/>
                </a:solidFill>
              </a:rPr>
              <a:t>hoàn</a:t>
            </a:r>
            <a:r>
              <a:rPr lang="en-US" sz="2200" b="1" dirty="0">
                <a:solidFill>
                  <a:srgbClr val="FF0000"/>
                </a:solidFill>
              </a:rPr>
              <a:t> </a:t>
            </a:r>
            <a:r>
              <a:rPr lang="en-US" sz="2200" b="1" dirty="0" err="1">
                <a:solidFill>
                  <a:srgbClr val="FF0000"/>
                </a:solidFill>
              </a:rPr>
              <a:t>thành</a:t>
            </a:r>
            <a:r>
              <a:rPr lang="en-US" sz="2200" b="1" dirty="0">
                <a:solidFill>
                  <a:srgbClr val="FF0000"/>
                </a:solidFill>
              </a:rPr>
              <a:t> SMLS</a:t>
            </a:r>
          </a:p>
        </p:txBody>
      </p:sp>
      <p:sp>
        <p:nvSpPr>
          <p:cNvPr id="13"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51315" y="126640"/>
            <a:ext cx="4750130" cy="823122"/>
          </a:xfrm>
        </p:spPr>
        <p:txBody>
          <a:bodyPr>
            <a:normAutofit/>
          </a:bodyPr>
          <a:lstStyle/>
          <a:p>
            <a:pPr algn="ctr"/>
            <a:r>
              <a:rPr lang="en-US" sz="2200" b="1" dirty="0">
                <a:solidFill>
                  <a:srgbClr val="FF0000"/>
                </a:solidFill>
              </a:rPr>
              <a:t>1.3.2. </a:t>
            </a:r>
            <a:r>
              <a:rPr lang="en-US" sz="2200" b="1" dirty="0" err="1">
                <a:solidFill>
                  <a:srgbClr val="FF0000"/>
                </a:solidFill>
              </a:rPr>
              <a:t>Nhân</a:t>
            </a:r>
            <a:r>
              <a:rPr lang="en-US" sz="2200" b="1" dirty="0">
                <a:solidFill>
                  <a:srgbClr val="FF0000"/>
                </a:solidFill>
              </a:rPr>
              <a:t> </a:t>
            </a:r>
            <a:r>
              <a:rPr lang="en-US" sz="2200" b="1" dirty="0" err="1">
                <a:solidFill>
                  <a:srgbClr val="FF0000"/>
                </a:solidFill>
              </a:rPr>
              <a:t>tố</a:t>
            </a:r>
            <a:r>
              <a:rPr lang="en-US" sz="2200" b="1" dirty="0">
                <a:solidFill>
                  <a:srgbClr val="FF0000"/>
                </a:solidFill>
              </a:rPr>
              <a:t> </a:t>
            </a:r>
            <a:r>
              <a:rPr lang="en-US" sz="2200" b="1" dirty="0" err="1">
                <a:solidFill>
                  <a:srgbClr val="FF0000"/>
                </a:solidFill>
              </a:rPr>
              <a:t>chủ</a:t>
            </a:r>
            <a:r>
              <a:rPr lang="en-US" sz="2200" b="1" dirty="0">
                <a:solidFill>
                  <a:srgbClr val="FF0000"/>
                </a:solidFill>
              </a:rPr>
              <a:t> </a:t>
            </a:r>
            <a:r>
              <a:rPr lang="en-US" sz="2200" b="1" dirty="0" err="1">
                <a:solidFill>
                  <a:srgbClr val="FF0000"/>
                </a:solidFill>
              </a:rPr>
              <a:t>quan</a:t>
            </a:r>
            <a:r>
              <a:rPr lang="en-US" sz="2200" b="1" dirty="0">
                <a:solidFill>
                  <a:srgbClr val="FF0000"/>
                </a:solidFill>
              </a:rPr>
              <a:t> </a:t>
            </a:r>
            <a:r>
              <a:rPr lang="en-US" sz="2200" b="1" dirty="0" err="1">
                <a:solidFill>
                  <a:srgbClr val="FF0000"/>
                </a:solidFill>
              </a:rPr>
              <a:t>để</a:t>
            </a:r>
            <a:r>
              <a:rPr lang="en-US" sz="2200" b="1" dirty="0">
                <a:solidFill>
                  <a:srgbClr val="FF0000"/>
                </a:solidFill>
              </a:rPr>
              <a:t> </a:t>
            </a:r>
            <a:r>
              <a:rPr lang="en-US" sz="2200" b="1" dirty="0" err="1">
                <a:solidFill>
                  <a:srgbClr val="FF0000"/>
                </a:solidFill>
              </a:rPr>
              <a:t>giai</a:t>
            </a:r>
            <a:r>
              <a:rPr lang="en-US" sz="2200" b="1" dirty="0">
                <a:solidFill>
                  <a:srgbClr val="FF0000"/>
                </a:solidFill>
              </a:rPr>
              <a:t> </a:t>
            </a:r>
            <a:r>
              <a:rPr lang="en-US" sz="2200" b="1" dirty="0" err="1">
                <a:solidFill>
                  <a:srgbClr val="FF0000"/>
                </a:solidFill>
              </a:rPr>
              <a:t>cấp</a:t>
            </a:r>
            <a:r>
              <a:rPr lang="en-US" sz="2200" b="1" dirty="0">
                <a:solidFill>
                  <a:srgbClr val="FF0000"/>
                </a:solidFill>
              </a:rPr>
              <a:t> </a:t>
            </a:r>
            <a:r>
              <a:rPr lang="en-US" sz="2200" b="1" dirty="0" err="1">
                <a:solidFill>
                  <a:srgbClr val="FF0000"/>
                </a:solidFill>
              </a:rPr>
              <a:t>công</a:t>
            </a:r>
            <a:r>
              <a:rPr lang="en-US" sz="2200" b="1" dirty="0">
                <a:solidFill>
                  <a:srgbClr val="FF0000"/>
                </a:solidFill>
              </a:rPr>
              <a:t> </a:t>
            </a:r>
            <a:r>
              <a:rPr lang="en-US" sz="2200" b="1" dirty="0" err="1">
                <a:solidFill>
                  <a:srgbClr val="FF0000"/>
                </a:solidFill>
              </a:rPr>
              <a:t>nhân</a:t>
            </a:r>
            <a:r>
              <a:rPr lang="en-US" sz="2200" b="1" dirty="0">
                <a:solidFill>
                  <a:srgbClr val="FF0000"/>
                </a:solidFill>
              </a:rPr>
              <a:t> </a:t>
            </a:r>
            <a:r>
              <a:rPr lang="en-US" sz="2200" b="1" dirty="0" err="1">
                <a:solidFill>
                  <a:srgbClr val="FF0000"/>
                </a:solidFill>
              </a:rPr>
              <a:t>hoàn</a:t>
            </a:r>
            <a:r>
              <a:rPr lang="en-US" sz="2200" b="1" dirty="0">
                <a:solidFill>
                  <a:srgbClr val="FF0000"/>
                </a:solidFill>
              </a:rPr>
              <a:t> </a:t>
            </a:r>
            <a:r>
              <a:rPr lang="en-US" sz="2200" b="1" dirty="0" err="1">
                <a:solidFill>
                  <a:srgbClr val="FF0000"/>
                </a:solidFill>
              </a:rPr>
              <a:t>thành</a:t>
            </a:r>
            <a:r>
              <a:rPr lang="en-US" sz="2200" b="1" dirty="0">
                <a:solidFill>
                  <a:srgbClr val="FF0000"/>
                </a:solidFill>
              </a:rPr>
              <a:t> SMLS</a:t>
            </a:r>
          </a:p>
        </p:txBody>
      </p:sp>
      <p:grpSp>
        <p:nvGrpSpPr>
          <p:cNvPr id="6" name="Group 19"/>
          <p:cNvGrpSpPr/>
          <p:nvPr/>
        </p:nvGrpSpPr>
        <p:grpSpPr bwMode="auto">
          <a:xfrm>
            <a:off x="1073731" y="3068784"/>
            <a:ext cx="2133600" cy="2767013"/>
            <a:chOff x="96" y="2592"/>
            <a:chExt cx="1344" cy="1632"/>
          </a:xfrm>
        </p:grpSpPr>
        <p:sp>
          <p:nvSpPr>
            <p:cNvPr id="7" name="AutoShape 20"/>
            <p:cNvSpPr>
              <a:spLocks noChangeArrowheads="1"/>
            </p:cNvSpPr>
            <p:nvPr/>
          </p:nvSpPr>
          <p:spPr bwMode="auto">
            <a:xfrm>
              <a:off x="96" y="2592"/>
              <a:ext cx="1344" cy="1632"/>
            </a:xfrm>
            <a:prstGeom prst="roundRect">
              <a:avLst>
                <a:gd name="adj" fmla="val 13745"/>
              </a:avLst>
            </a:prstGeom>
            <a:noFill/>
            <a:ln w="38100">
              <a:solidFill>
                <a:schemeClr val="tx2"/>
              </a:solidFill>
              <a:rou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8" name="Rectangle 21"/>
            <p:cNvSpPr>
              <a:spLocks noChangeArrowheads="1"/>
            </p:cNvSpPr>
            <p:nvPr/>
          </p:nvSpPr>
          <p:spPr bwMode="auto">
            <a:xfrm>
              <a:off x="96" y="2682"/>
              <a:ext cx="1296" cy="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vi-VN" altLang="x-none" sz="2600" dirty="0">
                  <a:latin typeface="+mn-lt"/>
                </a:rPr>
                <a:t>Phát triển về số lượng, chất lượng và sự phù hợp về cơ cấu</a:t>
              </a:r>
              <a:endParaRPr lang="en-US" altLang="x-none" sz="2600" dirty="0">
                <a:latin typeface="+mn-lt"/>
              </a:endParaRPr>
            </a:p>
          </p:txBody>
        </p:sp>
      </p:grpSp>
      <p:grpSp>
        <p:nvGrpSpPr>
          <p:cNvPr id="9" name="Group 22"/>
          <p:cNvGrpSpPr/>
          <p:nvPr/>
        </p:nvGrpSpPr>
        <p:grpSpPr bwMode="auto">
          <a:xfrm>
            <a:off x="3359731" y="3086247"/>
            <a:ext cx="2055813" cy="2767012"/>
            <a:chOff x="1536" y="2603"/>
            <a:chExt cx="1295" cy="1632"/>
          </a:xfrm>
        </p:grpSpPr>
        <p:sp>
          <p:nvSpPr>
            <p:cNvPr id="10" name="AutoShape 23"/>
            <p:cNvSpPr>
              <a:spLocks noChangeArrowheads="1"/>
            </p:cNvSpPr>
            <p:nvPr/>
          </p:nvSpPr>
          <p:spPr bwMode="auto">
            <a:xfrm>
              <a:off x="1536" y="2603"/>
              <a:ext cx="1295" cy="1632"/>
            </a:xfrm>
            <a:prstGeom prst="roundRect">
              <a:avLst>
                <a:gd name="adj" fmla="val 13745"/>
              </a:avLst>
            </a:prstGeom>
            <a:noFill/>
            <a:ln w="38100">
              <a:solidFill>
                <a:srgbClr val="CC6600"/>
              </a:solidFill>
              <a:rou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11" name="Rectangle 24"/>
            <p:cNvSpPr>
              <a:spLocks noChangeArrowheads="1"/>
            </p:cNvSpPr>
            <p:nvPr/>
          </p:nvSpPr>
          <p:spPr bwMode="auto">
            <a:xfrm>
              <a:off x="1652" y="2651"/>
              <a:ext cx="1025" cy="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sz="2600" dirty="0" err="1">
                  <a:latin typeface="+mn-lt"/>
                </a:rPr>
                <a:t>Chuyển</a:t>
              </a:r>
              <a:r>
                <a:rPr lang="en-US" altLang="x-none" sz="2600" dirty="0">
                  <a:latin typeface="+mn-lt"/>
                </a:rPr>
                <a:t> </a:t>
              </a:r>
              <a:r>
                <a:rPr lang="en-US" altLang="x-none" sz="2600" dirty="0" err="1">
                  <a:latin typeface="+mn-lt"/>
                </a:rPr>
                <a:t>từ</a:t>
              </a:r>
              <a:r>
                <a:rPr lang="en-US" altLang="x-none" sz="2600" dirty="0">
                  <a:latin typeface="+mn-lt"/>
                </a:rPr>
                <a:t> </a:t>
              </a:r>
              <a:r>
                <a:rPr lang="en-US" altLang="x-none" sz="2600" dirty="0" err="1">
                  <a:latin typeface="+mn-lt"/>
                </a:rPr>
                <a:t>tự</a:t>
              </a:r>
              <a:r>
                <a:rPr lang="en-US" altLang="x-none" sz="2600" dirty="0">
                  <a:latin typeface="+mn-lt"/>
                </a:rPr>
                <a:t> </a:t>
              </a:r>
              <a:r>
                <a:rPr lang="en-US" altLang="x-none" sz="2600" dirty="0" err="1">
                  <a:latin typeface="+mn-lt"/>
                </a:rPr>
                <a:t>phát</a:t>
              </a:r>
              <a:r>
                <a:rPr lang="en-US" altLang="x-none" sz="2600" dirty="0">
                  <a:latin typeface="+mn-lt"/>
                </a:rPr>
                <a:t> sang </a:t>
              </a:r>
              <a:r>
                <a:rPr lang="en-US" altLang="x-none" sz="2600" dirty="0" err="1">
                  <a:latin typeface="+mn-lt"/>
                </a:rPr>
                <a:t>tự</a:t>
              </a:r>
              <a:r>
                <a:rPr lang="en-US" altLang="x-none" sz="2600" dirty="0">
                  <a:latin typeface="+mn-lt"/>
                </a:rPr>
                <a:t> </a:t>
              </a:r>
              <a:r>
                <a:rPr lang="en-US" altLang="x-none" sz="2600" dirty="0" err="1">
                  <a:latin typeface="+mn-lt"/>
                </a:rPr>
                <a:t>giác</a:t>
              </a:r>
              <a:endParaRPr lang="en-US" altLang="x-none" sz="2600" dirty="0">
                <a:latin typeface="+mn-lt"/>
              </a:endParaRPr>
            </a:p>
          </p:txBody>
        </p:sp>
      </p:grpSp>
      <p:grpSp>
        <p:nvGrpSpPr>
          <p:cNvPr id="12" name="Group 25"/>
          <p:cNvGrpSpPr/>
          <p:nvPr/>
        </p:nvGrpSpPr>
        <p:grpSpPr bwMode="auto">
          <a:xfrm>
            <a:off x="5536194" y="3068784"/>
            <a:ext cx="2119312" cy="2767013"/>
            <a:chOff x="2880" y="2603"/>
            <a:chExt cx="1335" cy="1632"/>
          </a:xfrm>
        </p:grpSpPr>
        <p:sp>
          <p:nvSpPr>
            <p:cNvPr id="13" name="AutoShape 26"/>
            <p:cNvSpPr>
              <a:spLocks noChangeArrowheads="1"/>
            </p:cNvSpPr>
            <p:nvPr/>
          </p:nvSpPr>
          <p:spPr bwMode="auto">
            <a:xfrm>
              <a:off x="2880" y="2603"/>
              <a:ext cx="1335" cy="1632"/>
            </a:xfrm>
            <a:prstGeom prst="roundRect">
              <a:avLst>
                <a:gd name="adj" fmla="val 13745"/>
              </a:avLst>
            </a:prstGeom>
            <a:noFill/>
            <a:ln w="38100">
              <a:solidFill>
                <a:schemeClr val="tx2"/>
              </a:solidFill>
              <a:rou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14" name="Rectangle 27"/>
            <p:cNvSpPr>
              <a:spLocks noChangeArrowheads="1"/>
            </p:cNvSpPr>
            <p:nvPr/>
          </p:nvSpPr>
          <p:spPr bwMode="auto">
            <a:xfrm>
              <a:off x="2880" y="2688"/>
              <a:ext cx="1296" cy="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sz="2400" dirty="0" err="1">
                  <a:latin typeface="+mn-lt"/>
                </a:rPr>
                <a:t>Phát</a:t>
              </a:r>
              <a:r>
                <a:rPr lang="en-US" altLang="x-none" sz="2400" dirty="0">
                  <a:latin typeface="+mn-lt"/>
                </a:rPr>
                <a:t> </a:t>
              </a:r>
              <a:r>
                <a:rPr lang="en-US" altLang="x-none" sz="2400" dirty="0" err="1">
                  <a:latin typeface="+mn-lt"/>
                </a:rPr>
                <a:t>huy</a:t>
              </a:r>
              <a:r>
                <a:rPr lang="en-US" altLang="x-none" sz="2400" dirty="0">
                  <a:latin typeface="+mn-lt"/>
                </a:rPr>
                <a:t> </a:t>
              </a:r>
              <a:r>
                <a:rPr lang="en-US" altLang="x-none" sz="2400" dirty="0" err="1">
                  <a:latin typeface="+mn-lt"/>
                </a:rPr>
                <a:t>vai</a:t>
              </a:r>
              <a:r>
                <a:rPr lang="en-US" altLang="x-none" sz="2400" dirty="0">
                  <a:latin typeface="+mn-lt"/>
                </a:rPr>
                <a:t> </a:t>
              </a:r>
              <a:r>
                <a:rPr lang="en-US" altLang="x-none" sz="2400" dirty="0" err="1">
                  <a:latin typeface="+mn-lt"/>
                </a:rPr>
                <a:t>trò</a:t>
              </a:r>
              <a:r>
                <a:rPr lang="en-US" altLang="x-none" sz="2400" dirty="0">
                  <a:latin typeface="+mn-lt"/>
                </a:rPr>
                <a:t> </a:t>
              </a:r>
              <a:r>
                <a:rPr lang="en-US" altLang="x-none" sz="2400" dirty="0" err="1">
                  <a:latin typeface="+mn-lt"/>
                </a:rPr>
                <a:t>lãnh</a:t>
              </a:r>
              <a:r>
                <a:rPr lang="en-US" altLang="x-none" sz="2400" dirty="0">
                  <a:latin typeface="+mn-lt"/>
                </a:rPr>
                <a:t> </a:t>
              </a:r>
              <a:r>
                <a:rPr lang="en-US" altLang="x-none" sz="2400" dirty="0" err="1">
                  <a:latin typeface="+mn-lt"/>
                </a:rPr>
                <a:t>đạo</a:t>
              </a:r>
              <a:r>
                <a:rPr lang="en-US" altLang="x-none" sz="2400" dirty="0">
                  <a:latin typeface="+mn-lt"/>
                </a:rPr>
                <a:t> </a:t>
              </a:r>
              <a:r>
                <a:rPr lang="en-US" altLang="x-none" sz="2400" dirty="0" err="1">
                  <a:latin typeface="+mn-lt"/>
                </a:rPr>
                <a:t>của</a:t>
              </a:r>
              <a:r>
                <a:rPr lang="en-US" altLang="x-none" sz="2400" dirty="0">
                  <a:latin typeface="+mn-lt"/>
                </a:rPr>
                <a:t> </a:t>
              </a:r>
              <a:r>
                <a:rPr lang="en-US" altLang="x-none" sz="2400" dirty="0" err="1">
                  <a:latin typeface="+mn-lt"/>
                </a:rPr>
                <a:t>Đảng</a:t>
              </a:r>
              <a:r>
                <a:rPr lang="en-US" altLang="x-none" sz="2400" dirty="0">
                  <a:latin typeface="+mn-lt"/>
                </a:rPr>
                <a:t> </a:t>
              </a:r>
              <a:r>
                <a:rPr lang="en-US" altLang="x-none" sz="2400" dirty="0" err="1">
                  <a:latin typeface="+mn-lt"/>
                </a:rPr>
                <a:t>Cộng</a:t>
              </a:r>
              <a:r>
                <a:rPr lang="en-US" altLang="x-none" sz="2400" dirty="0">
                  <a:latin typeface="+mn-lt"/>
                </a:rPr>
                <a:t> </a:t>
              </a:r>
              <a:r>
                <a:rPr lang="en-US" altLang="x-none" sz="2400" dirty="0" err="1">
                  <a:latin typeface="+mn-lt"/>
                </a:rPr>
                <a:t>sản</a:t>
              </a:r>
              <a:endParaRPr lang="en-US" altLang="x-none" sz="2400" dirty="0">
                <a:latin typeface="+mn-lt"/>
              </a:endParaRPr>
            </a:p>
          </p:txBody>
        </p:sp>
      </p:grpSp>
      <p:grpSp>
        <p:nvGrpSpPr>
          <p:cNvPr id="15" name="Group 14"/>
          <p:cNvGrpSpPr/>
          <p:nvPr/>
        </p:nvGrpSpPr>
        <p:grpSpPr bwMode="auto">
          <a:xfrm>
            <a:off x="921331" y="2001984"/>
            <a:ext cx="7315200" cy="673100"/>
            <a:chOff x="381000" y="2895599"/>
            <a:chExt cx="7315628" cy="672527"/>
          </a:xfrm>
        </p:grpSpPr>
        <p:grpSp>
          <p:nvGrpSpPr>
            <p:cNvPr id="16" name="Group 31"/>
            <p:cNvGrpSpPr/>
            <p:nvPr/>
          </p:nvGrpSpPr>
          <p:grpSpPr bwMode="auto">
            <a:xfrm>
              <a:off x="705431" y="2895599"/>
              <a:ext cx="6991197" cy="672527"/>
              <a:chOff x="529" y="1728"/>
              <a:chExt cx="3942" cy="590"/>
            </a:xfrm>
          </p:grpSpPr>
          <p:grpSp>
            <p:nvGrpSpPr>
              <p:cNvPr id="18" name="Group 32"/>
              <p:cNvGrpSpPr/>
              <p:nvPr/>
            </p:nvGrpSpPr>
            <p:grpSpPr bwMode="auto">
              <a:xfrm>
                <a:off x="529" y="1728"/>
                <a:ext cx="3942" cy="590"/>
                <a:chOff x="705" y="1152"/>
                <a:chExt cx="3292" cy="681"/>
              </a:xfrm>
            </p:grpSpPr>
            <p:sp>
              <p:nvSpPr>
                <p:cNvPr id="22" name="Rectangle 33"/>
                <p:cNvSpPr>
                  <a:spLocks noChangeArrowheads="1"/>
                </p:cNvSpPr>
                <p:nvPr/>
              </p:nvSpPr>
              <p:spPr bwMode="gray">
                <a:xfrm rot="3419336">
                  <a:off x="709" y="1186"/>
                  <a:ext cx="642" cy="652"/>
                </a:xfrm>
                <a:prstGeom prst="rect">
                  <a:avLst/>
                </a:prstGeom>
                <a:gradFill rotWithShape="1">
                  <a:gsLst>
                    <a:gs pos="0">
                      <a:schemeClr val="accent1"/>
                    </a:gs>
                    <a:gs pos="100000">
                      <a:schemeClr val="accent1">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cs typeface="Arial" panose="020B0604020202020204" pitchFamily="34" charset="0"/>
                  </a:endParaRPr>
                </a:p>
              </p:txBody>
            </p:sp>
            <p:grpSp>
              <p:nvGrpSpPr>
                <p:cNvPr id="23" name="Group 34"/>
                <p:cNvGrpSpPr/>
                <p:nvPr/>
              </p:nvGrpSpPr>
              <p:grpSpPr bwMode="auto">
                <a:xfrm>
                  <a:off x="1368" y="1296"/>
                  <a:ext cx="582" cy="96"/>
                  <a:chOff x="2052" y="3439"/>
                  <a:chExt cx="435" cy="244"/>
                </a:xfrm>
              </p:grpSpPr>
              <p:sp>
                <p:nvSpPr>
                  <p:cNvPr id="32" name="Oval 35"/>
                  <p:cNvSpPr>
                    <a:spLocks noChangeArrowheads="1"/>
                  </p:cNvSpPr>
                  <p:nvPr/>
                </p:nvSpPr>
                <p:spPr bwMode="gray">
                  <a:xfrm>
                    <a:off x="2052" y="3439"/>
                    <a:ext cx="79" cy="242"/>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33" name="Rectangle 36"/>
                  <p:cNvSpPr>
                    <a:spLocks noChangeArrowheads="1"/>
                  </p:cNvSpPr>
                  <p:nvPr/>
                </p:nvSpPr>
                <p:spPr bwMode="gray">
                  <a:xfrm>
                    <a:off x="2099" y="3441"/>
                    <a:ext cx="388" cy="242"/>
                  </a:xfrm>
                  <a:prstGeom prst="rect">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34" name="Oval 37"/>
                  <p:cNvSpPr>
                    <a:spLocks noChangeArrowheads="1"/>
                  </p:cNvSpPr>
                  <p:nvPr/>
                </p:nvSpPr>
                <p:spPr bwMode="gray">
                  <a:xfrm>
                    <a:off x="2398" y="3444"/>
                    <a:ext cx="71" cy="233"/>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cs typeface="Arial" panose="020B0604020202020204" pitchFamily="34" charset="0"/>
                    </a:endParaRPr>
                  </a:p>
                </p:txBody>
              </p:sp>
              <p:sp>
                <p:nvSpPr>
                  <p:cNvPr id="35" name="Oval 38"/>
                  <p:cNvSpPr>
                    <a:spLocks noChangeArrowheads="1"/>
                  </p:cNvSpPr>
                  <p:nvPr/>
                </p:nvSpPr>
                <p:spPr bwMode="gray">
                  <a:xfrm>
                    <a:off x="2438" y="3518"/>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cs typeface="Arial" panose="020B0604020202020204" pitchFamily="34" charset="0"/>
                    </a:endParaRPr>
                  </a:p>
                </p:txBody>
              </p:sp>
            </p:grpSp>
            <p:sp>
              <p:nvSpPr>
                <p:cNvPr id="24" name="Rectangle 39"/>
                <p:cNvSpPr>
                  <a:spLocks noChangeArrowheads="1"/>
                </p:cNvSpPr>
                <p:nvPr/>
              </p:nvSpPr>
              <p:spPr bwMode="gray">
                <a:xfrm rot="3419336">
                  <a:off x="1732" y="1153"/>
                  <a:ext cx="671" cy="672"/>
                </a:xfrm>
                <a:prstGeom prst="rect">
                  <a:avLst/>
                </a:prstGeom>
                <a:gradFill rotWithShape="1">
                  <a:gsLst>
                    <a:gs pos="0">
                      <a:srgbClr val="FF9933"/>
                    </a:gs>
                    <a:gs pos="100000">
                      <a:srgbClr val="764718"/>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rgbClr val="FF9933"/>
                  </a:extrusionClr>
                  <a:contourClr>
                    <a:srgbClr val="FF993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grpSp>
              <p:nvGrpSpPr>
                <p:cNvPr id="25" name="Group 40"/>
                <p:cNvGrpSpPr/>
                <p:nvPr/>
              </p:nvGrpSpPr>
              <p:grpSpPr bwMode="auto">
                <a:xfrm>
                  <a:off x="2448" y="1296"/>
                  <a:ext cx="624" cy="96"/>
                  <a:chOff x="2003" y="3439"/>
                  <a:chExt cx="468" cy="244"/>
                </a:xfrm>
              </p:grpSpPr>
              <p:sp>
                <p:nvSpPr>
                  <p:cNvPr id="28" name="Oval 4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29" name="Rectangle 4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sp>
                <p:nvSpPr>
                  <p:cNvPr id="30" name="Oval 43"/>
                  <p:cNvSpPr>
                    <a:spLocks noChangeArrowheads="1"/>
                  </p:cNvSpPr>
                  <p:nvPr/>
                </p:nvSpPr>
                <p:spPr bwMode="gray">
                  <a:xfrm>
                    <a:off x="2400" y="3444"/>
                    <a:ext cx="71" cy="233"/>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cs typeface="Arial" panose="020B0604020202020204" pitchFamily="34" charset="0"/>
                    </a:endParaRPr>
                  </a:p>
                </p:txBody>
              </p:sp>
              <p:sp>
                <p:nvSpPr>
                  <p:cNvPr id="31" name="Oval 44"/>
                  <p:cNvSpPr>
                    <a:spLocks noChangeArrowheads="1"/>
                  </p:cNvSpPr>
                  <p:nvPr/>
                </p:nvSpPr>
                <p:spPr bwMode="gray">
                  <a:xfrm>
                    <a:off x="2438" y="3518"/>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cs typeface="Arial" panose="020B0604020202020204" pitchFamily="34" charset="0"/>
                    </a:endParaRPr>
                  </a:p>
                </p:txBody>
              </p:sp>
            </p:grpSp>
            <p:sp>
              <p:nvSpPr>
                <p:cNvPr id="26" name="Rectangle 45"/>
                <p:cNvSpPr>
                  <a:spLocks noChangeArrowheads="1"/>
                </p:cNvSpPr>
                <p:nvPr/>
              </p:nvSpPr>
              <p:spPr bwMode="gray">
                <a:xfrm rot="3419336">
                  <a:off x="2880" y="1152"/>
                  <a:ext cx="671" cy="672"/>
                </a:xfrm>
                <a:prstGeom prst="rect">
                  <a:avLst/>
                </a:prstGeom>
                <a:gradFill rotWithShape="1">
                  <a:gsLst>
                    <a:gs pos="0">
                      <a:schemeClr val="accent1"/>
                    </a:gs>
                    <a:gs pos="100000">
                      <a:schemeClr val="accent1">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en-US">
                    <a:cs typeface="Arial" panose="020B0604020202020204" pitchFamily="34" charset="0"/>
                  </a:endParaRPr>
                </a:p>
              </p:txBody>
            </p:sp>
            <p:sp>
              <p:nvSpPr>
                <p:cNvPr id="27" name="Oval 47"/>
                <p:cNvSpPr>
                  <a:spLocks noChangeArrowheads="1"/>
                </p:cNvSpPr>
                <p:nvPr/>
              </p:nvSpPr>
              <p:spPr bwMode="gray">
                <a:xfrm>
                  <a:off x="3607" y="1293"/>
                  <a:ext cx="390" cy="95"/>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grpSp>
          <p:sp>
            <p:nvSpPr>
              <p:cNvPr id="19" name="Rectangle 52"/>
              <p:cNvSpPr>
                <a:spLocks noChangeArrowheads="1"/>
              </p:cNvSpPr>
              <p:nvPr/>
            </p:nvSpPr>
            <p:spPr bwMode="gray">
              <a:xfrm>
                <a:off x="864" y="1824"/>
                <a:ext cx="17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b="1">
                    <a:solidFill>
                      <a:schemeClr val="bg1"/>
                    </a:solidFill>
                  </a:rPr>
                  <a:t>1</a:t>
                </a:r>
              </a:p>
            </p:txBody>
          </p:sp>
          <p:sp>
            <p:nvSpPr>
              <p:cNvPr id="20" name="Rectangle 53"/>
              <p:cNvSpPr>
                <a:spLocks noChangeArrowheads="1"/>
              </p:cNvSpPr>
              <p:nvPr/>
            </p:nvSpPr>
            <p:spPr bwMode="gray">
              <a:xfrm>
                <a:off x="2112" y="1824"/>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x-none" b="1">
                    <a:solidFill>
                      <a:schemeClr val="bg1"/>
                    </a:solidFill>
                  </a:rPr>
                  <a:t>2</a:t>
                </a:r>
              </a:p>
            </p:txBody>
          </p:sp>
          <p:sp>
            <p:nvSpPr>
              <p:cNvPr id="21" name="Rectangle 54"/>
              <p:cNvSpPr>
                <a:spLocks noChangeArrowheads="1"/>
              </p:cNvSpPr>
              <p:nvPr/>
            </p:nvSpPr>
            <p:spPr bwMode="gray">
              <a:xfrm>
                <a:off x="3456" y="1824"/>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x-none" b="1">
                    <a:solidFill>
                      <a:schemeClr val="bg1"/>
                    </a:solidFill>
                  </a:rPr>
                  <a:t>3</a:t>
                </a:r>
              </a:p>
            </p:txBody>
          </p:sp>
        </p:grpSp>
        <p:sp>
          <p:nvSpPr>
            <p:cNvPr id="17" name="Oval 47"/>
            <p:cNvSpPr>
              <a:spLocks noChangeArrowheads="1"/>
            </p:cNvSpPr>
            <p:nvPr/>
          </p:nvSpPr>
          <p:spPr bwMode="gray">
            <a:xfrm>
              <a:off x="381000" y="3030382"/>
              <a:ext cx="828240" cy="93818"/>
            </a:xfrm>
            <a:prstGeom prst="ellipse">
              <a:avLst/>
            </a:prstGeom>
            <a:gradFill rotWithShape="0">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x-none" altLang="x-none"/>
            </a:p>
          </p:txBody>
        </p:sp>
      </p:grpSp>
      <p:sp>
        <p:nvSpPr>
          <p:cNvPr id="36"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81664" y="2594789"/>
            <a:ext cx="3360420" cy="3171340"/>
            <a:chOff x="2881664" y="1888206"/>
            <a:chExt cx="3360420" cy="3171340"/>
          </a:xfrm>
        </p:grpSpPr>
        <p:grpSp>
          <p:nvGrpSpPr>
            <p:cNvPr id="29" name="Group 28"/>
            <p:cNvGrpSpPr/>
            <p:nvPr/>
          </p:nvGrpSpPr>
          <p:grpSpPr>
            <a:xfrm>
              <a:off x="2881664" y="1888206"/>
              <a:ext cx="3360420" cy="3171340"/>
              <a:chOff x="2735263" y="2671763"/>
              <a:chExt cx="3502025" cy="3500437"/>
            </a:xfrm>
          </p:grpSpPr>
          <p:sp>
            <p:nvSpPr>
              <p:cNvPr id="30" name="Oval 3"/>
              <p:cNvSpPr>
                <a:spLocks noChangeArrowheads="1"/>
              </p:cNvSpPr>
              <p:nvPr/>
            </p:nvSpPr>
            <p:spPr bwMode="gray">
              <a:xfrm>
                <a:off x="2735263" y="2671763"/>
                <a:ext cx="3502025" cy="3500437"/>
              </a:xfrm>
              <a:prstGeom prst="ellipse">
                <a:avLst/>
              </a:prstGeom>
              <a:gradFill rotWithShape="1">
                <a:gsLst>
                  <a:gs pos="0">
                    <a:srgbClr val="808080">
                      <a:alpha val="30000"/>
                    </a:srgbClr>
                  </a:gs>
                  <a:gs pos="50000">
                    <a:srgbClr val="808080">
                      <a:gamma/>
                      <a:tint val="46275"/>
                      <a:invGamma/>
                      <a:alpha val="63000"/>
                    </a:srgbClr>
                  </a:gs>
                  <a:gs pos="100000">
                    <a:srgbClr val="808080">
                      <a:alpha val="30000"/>
                    </a:srgbClr>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vi-VN" kern="0">
                  <a:solidFill>
                    <a:srgbClr val="000000"/>
                  </a:solidFill>
                  <a:cs typeface="Arial" panose="020B0604020202020204" pitchFamily="34" charset="0"/>
                </a:endParaRPr>
              </a:p>
            </p:txBody>
          </p:sp>
          <p:sp>
            <p:nvSpPr>
              <p:cNvPr id="53" name="Oval 4"/>
              <p:cNvSpPr>
                <a:spLocks noChangeArrowheads="1"/>
              </p:cNvSpPr>
              <p:nvPr/>
            </p:nvSpPr>
            <p:spPr bwMode="gray">
              <a:xfrm>
                <a:off x="3197225" y="3121025"/>
                <a:ext cx="2571750" cy="2566988"/>
              </a:xfrm>
              <a:prstGeom prst="ellipse">
                <a:avLst/>
              </a:prstGeom>
              <a:solidFill>
                <a:srgbClr val="FFFFFF"/>
              </a:solidFill>
              <a:ln>
                <a:noFill/>
              </a:ln>
              <a:effectLst>
                <a:prstShdw prst="shdw17" dist="53882" dir="2700000">
                  <a:srgbClr val="FFFFFF">
                    <a:gamma/>
                    <a:shade val="60000"/>
                    <a:invGamma/>
                  </a:srgbClr>
                </a:prstShdw>
              </a:effectLst>
              <a:extLst>
                <a:ext uri="{91240B29-F687-4F45-9708-019B960494DF}">
                  <a14:hiddenLine xmlns:a14="http://schemas.microsoft.com/office/drawing/2010/main" w="9525">
                    <a:solidFill>
                      <a:schemeClr val="tx1"/>
                    </a:solidFill>
                    <a:round/>
                  </a14:hiddenLine>
                </a:ext>
              </a:extLst>
            </p:spPr>
            <p:txBody>
              <a:bodyPr wrap="none" anchor="ctr"/>
              <a:lstStyle/>
              <a:p>
                <a:pPr>
                  <a:defRPr/>
                </a:pPr>
                <a:endParaRPr lang="vi-VN" kern="0">
                  <a:solidFill>
                    <a:srgbClr val="000000"/>
                  </a:solidFill>
                  <a:cs typeface="Arial" panose="020B0604020202020204" pitchFamily="34" charset="0"/>
                </a:endParaRPr>
              </a:p>
            </p:txBody>
          </p:sp>
        </p:grpSp>
        <p:sp>
          <p:nvSpPr>
            <p:cNvPr id="54" name="Text Box 5"/>
            <p:cNvSpPr txBox="1">
              <a:spLocks noChangeArrowheads="1"/>
            </p:cNvSpPr>
            <p:nvPr/>
          </p:nvSpPr>
          <p:spPr bwMode="gray">
            <a:xfrm>
              <a:off x="3560799" y="2762721"/>
              <a:ext cx="1969817" cy="138499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vi-VN" sz="2800" dirty="0">
                  <a:solidFill>
                    <a:srgbClr val="000000"/>
                  </a:solidFill>
                  <a:cs typeface="Arial" panose="020B0604020202020204" pitchFamily="34" charset="0"/>
                </a:rPr>
                <a:t>Sứ mệnh lịch sử của GCCN</a:t>
              </a:r>
              <a:endParaRPr lang="en-US" sz="2800" dirty="0">
                <a:solidFill>
                  <a:srgbClr val="080808"/>
                </a:solidFill>
                <a:effectLst>
                  <a:outerShdw blurRad="38100" dist="38100" dir="2700000" algn="tl">
                    <a:srgbClr val="C0C0C0"/>
                  </a:outerShdw>
                </a:effectLst>
                <a:cs typeface="Arial" panose="020B0604020202020204" pitchFamily="34" charset="0"/>
              </a:endParaRPr>
            </a:p>
          </p:txBody>
        </p:sp>
      </p:grpSp>
      <p:sp>
        <p:nvSpPr>
          <p:cNvPr id="56" name="Oval 11"/>
          <p:cNvSpPr>
            <a:spLocks noChangeArrowheads="1"/>
          </p:cNvSpPr>
          <p:nvPr/>
        </p:nvSpPr>
        <p:spPr bwMode="gray">
          <a:xfrm>
            <a:off x="5852068" y="4108079"/>
            <a:ext cx="855471" cy="821252"/>
          </a:xfrm>
          <a:prstGeom prst="ellipse">
            <a:avLst/>
          </a:prstGeom>
          <a:solidFill>
            <a:srgbClr val="EFA263"/>
          </a:solidFill>
          <a:ln w="57150" algn="ctr">
            <a:solidFill>
              <a:srgbClr val="FFFFFF"/>
            </a:solidFill>
            <a:round/>
          </a:ln>
          <a:effectLst>
            <a:outerShdw dist="63500" dir="2212194" algn="ctr" rotWithShape="0">
              <a:srgbClr val="808080">
                <a:alpha val="50000"/>
              </a:srgbClr>
            </a:outerShdw>
          </a:effectLst>
        </p:spPr>
        <p:txBody>
          <a:bodyPr wrap="none" anchor="ctr"/>
          <a:lstStyle/>
          <a:p>
            <a:pPr>
              <a:defRPr/>
            </a:pPr>
            <a:endParaRPr lang="vi-VN" kern="0">
              <a:solidFill>
                <a:srgbClr val="000000"/>
              </a:solidFill>
              <a:cs typeface="Arial" panose="020B0604020202020204" pitchFamily="34" charset="0"/>
            </a:endParaRPr>
          </a:p>
        </p:txBody>
      </p:sp>
      <p:sp>
        <p:nvSpPr>
          <p:cNvPr id="62" name="Oval 9"/>
          <p:cNvSpPr>
            <a:spLocks noChangeArrowheads="1"/>
          </p:cNvSpPr>
          <p:nvPr/>
        </p:nvSpPr>
        <p:spPr bwMode="gray">
          <a:xfrm>
            <a:off x="2228299" y="3972793"/>
            <a:ext cx="941173" cy="903526"/>
          </a:xfrm>
          <a:prstGeom prst="ellipse">
            <a:avLst/>
          </a:prstGeom>
          <a:solidFill>
            <a:srgbClr val="9B90DC"/>
          </a:solidFill>
          <a:ln w="57150" algn="ctr">
            <a:solidFill>
              <a:srgbClr val="FFFFFF"/>
            </a:solidFill>
            <a:round/>
          </a:ln>
          <a:effectLst>
            <a:outerShdw dist="63500" dir="2212194" algn="ctr" rotWithShape="0">
              <a:srgbClr val="808080">
                <a:alpha val="50000"/>
              </a:srgbClr>
            </a:outerShdw>
          </a:effectLst>
        </p:spPr>
        <p:txBody>
          <a:bodyPr wrap="none" anchor="ctr"/>
          <a:lstStyle/>
          <a:p>
            <a:pPr>
              <a:defRPr/>
            </a:pPr>
            <a:endParaRPr lang="vi-VN" kern="0">
              <a:solidFill>
                <a:srgbClr val="000000"/>
              </a:solidFill>
              <a:cs typeface="Arial" panose="020B0604020202020204" pitchFamily="34" charset="0"/>
            </a:endParaRPr>
          </a:p>
        </p:txBody>
      </p:sp>
      <p:sp>
        <p:nvSpPr>
          <p:cNvPr id="65" name="Text Box 5"/>
          <p:cNvSpPr txBox="1">
            <a:spLocks noChangeArrowheads="1"/>
          </p:cNvSpPr>
          <p:nvPr/>
        </p:nvSpPr>
        <p:spPr bwMode="gray">
          <a:xfrm>
            <a:off x="6685366" y="3826207"/>
            <a:ext cx="1309403" cy="138499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sz="2800" dirty="0" err="1">
                <a:solidFill>
                  <a:srgbClr val="080808"/>
                </a:solidFill>
                <a:effectLst>
                  <a:outerShdw blurRad="38100" dist="38100" dir="2700000" algn="tl">
                    <a:srgbClr val="C0C0C0"/>
                  </a:outerShdw>
                </a:effectLst>
                <a:cs typeface="Arial" panose="020B0604020202020204" pitchFamily="34" charset="0"/>
              </a:rPr>
              <a:t>Nhân</a:t>
            </a:r>
            <a:r>
              <a:rPr lang="en-US" sz="2800" dirty="0">
                <a:solidFill>
                  <a:srgbClr val="080808"/>
                </a:solidFill>
                <a:effectLst>
                  <a:outerShdw blurRad="38100" dist="38100" dir="2700000" algn="tl">
                    <a:srgbClr val="C0C0C0"/>
                  </a:outerShdw>
                </a:effectLst>
                <a:cs typeface="Arial" panose="020B0604020202020204" pitchFamily="34" charset="0"/>
              </a:rPr>
              <a:t> </a:t>
            </a:r>
            <a:r>
              <a:rPr lang="en-US" sz="2800" dirty="0" err="1">
                <a:solidFill>
                  <a:srgbClr val="080808"/>
                </a:solidFill>
                <a:effectLst>
                  <a:outerShdw blurRad="38100" dist="38100" dir="2700000" algn="tl">
                    <a:srgbClr val="C0C0C0"/>
                  </a:outerShdw>
                </a:effectLst>
                <a:cs typeface="Arial" panose="020B0604020202020204" pitchFamily="34" charset="0"/>
              </a:rPr>
              <a:t>tố</a:t>
            </a:r>
            <a:r>
              <a:rPr lang="en-US" sz="2800" dirty="0">
                <a:solidFill>
                  <a:srgbClr val="080808"/>
                </a:solidFill>
                <a:effectLst>
                  <a:outerShdw blurRad="38100" dist="38100" dir="2700000" algn="tl">
                    <a:srgbClr val="C0C0C0"/>
                  </a:outerShdw>
                </a:effectLst>
                <a:cs typeface="Arial" panose="020B0604020202020204" pitchFamily="34" charset="0"/>
              </a:rPr>
              <a:t> </a:t>
            </a:r>
            <a:r>
              <a:rPr lang="en-US" sz="2800" dirty="0" err="1">
                <a:solidFill>
                  <a:srgbClr val="080808"/>
                </a:solidFill>
                <a:effectLst>
                  <a:outerShdw blurRad="38100" dist="38100" dir="2700000" algn="tl">
                    <a:srgbClr val="C0C0C0"/>
                  </a:outerShdw>
                </a:effectLst>
                <a:cs typeface="Arial" panose="020B0604020202020204" pitchFamily="34" charset="0"/>
              </a:rPr>
              <a:t>chủ</a:t>
            </a:r>
            <a:r>
              <a:rPr lang="en-US" sz="2800" dirty="0">
                <a:solidFill>
                  <a:srgbClr val="080808"/>
                </a:solidFill>
                <a:effectLst>
                  <a:outerShdw blurRad="38100" dist="38100" dir="2700000" algn="tl">
                    <a:srgbClr val="C0C0C0"/>
                  </a:outerShdw>
                </a:effectLst>
                <a:cs typeface="Arial" panose="020B0604020202020204" pitchFamily="34" charset="0"/>
              </a:rPr>
              <a:t> </a:t>
            </a:r>
            <a:r>
              <a:rPr lang="en-US" sz="2800" dirty="0" err="1">
                <a:solidFill>
                  <a:srgbClr val="080808"/>
                </a:solidFill>
                <a:effectLst>
                  <a:outerShdw blurRad="38100" dist="38100" dir="2700000" algn="tl">
                    <a:srgbClr val="C0C0C0"/>
                  </a:outerShdw>
                </a:effectLst>
                <a:cs typeface="Arial" panose="020B0604020202020204" pitchFamily="34" charset="0"/>
              </a:rPr>
              <a:t>quan</a:t>
            </a:r>
            <a:endParaRPr lang="en-US" sz="2800" dirty="0">
              <a:solidFill>
                <a:srgbClr val="080808"/>
              </a:solidFill>
              <a:effectLst>
                <a:outerShdw blurRad="38100" dist="38100" dir="2700000" algn="tl">
                  <a:srgbClr val="C0C0C0"/>
                </a:outerShdw>
              </a:effectLst>
              <a:cs typeface="Arial" panose="020B0604020202020204" pitchFamily="34" charset="0"/>
            </a:endParaRPr>
          </a:p>
        </p:txBody>
      </p:sp>
      <p:sp>
        <p:nvSpPr>
          <p:cNvPr id="66" name="Text Box 5"/>
          <p:cNvSpPr txBox="1">
            <a:spLocks noChangeArrowheads="1"/>
          </p:cNvSpPr>
          <p:nvPr/>
        </p:nvSpPr>
        <p:spPr bwMode="gray">
          <a:xfrm>
            <a:off x="902972" y="3732058"/>
            <a:ext cx="1652010" cy="138499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sz="2800" dirty="0" err="1"/>
              <a:t>Nhân</a:t>
            </a:r>
            <a:r>
              <a:rPr lang="en-US" sz="2800" dirty="0"/>
              <a:t> </a:t>
            </a:r>
            <a:r>
              <a:rPr lang="en-US" sz="2800" dirty="0" err="1"/>
              <a:t>tố</a:t>
            </a:r>
            <a:r>
              <a:rPr lang="en-US" sz="2800" dirty="0"/>
              <a:t> </a:t>
            </a:r>
            <a:r>
              <a:rPr lang="en-US" sz="2800" dirty="0" err="1"/>
              <a:t>khách</a:t>
            </a:r>
            <a:r>
              <a:rPr lang="en-US" sz="2800" dirty="0"/>
              <a:t> </a:t>
            </a:r>
            <a:r>
              <a:rPr lang="en-US" sz="2800" dirty="0" err="1"/>
              <a:t>quan</a:t>
            </a:r>
            <a:endParaRPr lang="en-US" sz="2800" dirty="0">
              <a:solidFill>
                <a:srgbClr val="080808"/>
              </a:solidFill>
              <a:effectLst>
                <a:outerShdw blurRad="38100" dist="38100" dir="2700000" algn="tl">
                  <a:srgbClr val="C0C0C0"/>
                </a:outerShdw>
              </a:effectLst>
              <a:latin typeface="Times New Roman" panose="02020603050405020304"/>
              <a:cs typeface="Arial" panose="020B0604020202020204" pitchFamily="34" charset="0"/>
            </a:endParaRPr>
          </a:p>
        </p:txBody>
      </p:sp>
      <p:grpSp>
        <p:nvGrpSpPr>
          <p:cNvPr id="3" name="Group 2"/>
          <p:cNvGrpSpPr/>
          <p:nvPr/>
        </p:nvGrpSpPr>
        <p:grpSpPr>
          <a:xfrm>
            <a:off x="4154101" y="1413306"/>
            <a:ext cx="1919235" cy="1481809"/>
            <a:chOff x="4154101" y="1413306"/>
            <a:chExt cx="1919235" cy="1481809"/>
          </a:xfrm>
        </p:grpSpPr>
        <p:grpSp>
          <p:nvGrpSpPr>
            <p:cNvPr id="58" name="Group 57"/>
            <p:cNvGrpSpPr/>
            <p:nvPr/>
          </p:nvGrpSpPr>
          <p:grpSpPr>
            <a:xfrm>
              <a:off x="4154101" y="2071993"/>
              <a:ext cx="815546" cy="823122"/>
              <a:chOff x="3657600" y="1327079"/>
              <a:chExt cx="1600199" cy="1600200"/>
            </a:xfrm>
          </p:grpSpPr>
          <p:sp>
            <p:nvSpPr>
              <p:cNvPr id="59" name="Oval 13"/>
              <p:cNvSpPr>
                <a:spLocks noChangeArrowheads="1"/>
              </p:cNvSpPr>
              <p:nvPr/>
            </p:nvSpPr>
            <p:spPr bwMode="gray">
              <a:xfrm>
                <a:off x="3657600" y="1327079"/>
                <a:ext cx="1600199" cy="1600200"/>
              </a:xfrm>
              <a:prstGeom prst="ellipse">
                <a:avLst/>
              </a:prstGeom>
              <a:solidFill>
                <a:srgbClr val="3CBAD8"/>
              </a:solidFill>
              <a:ln w="57150" algn="ctr">
                <a:solidFill>
                  <a:srgbClr val="FFFFFF"/>
                </a:solidFill>
                <a:round/>
              </a:ln>
              <a:effectLst>
                <a:outerShdw dist="63500" dir="2212194" algn="ctr" rotWithShape="0">
                  <a:srgbClr val="808080">
                    <a:alpha val="50000"/>
                  </a:srgbClr>
                </a:outerShdw>
              </a:effectLst>
            </p:spPr>
            <p:txBody>
              <a:bodyPr wrap="none" anchor="ctr"/>
              <a:lstStyle/>
              <a:p>
                <a:pPr>
                  <a:defRPr/>
                </a:pPr>
                <a:endParaRPr lang="vi-VN" kern="0">
                  <a:solidFill>
                    <a:srgbClr val="000000"/>
                  </a:solidFill>
                  <a:cs typeface="Arial" panose="020B0604020202020204" pitchFamily="34" charset="0"/>
                </a:endParaRPr>
              </a:p>
            </p:txBody>
          </p:sp>
          <p:sp>
            <p:nvSpPr>
              <p:cNvPr id="60" name="Rectangle 14"/>
              <p:cNvSpPr>
                <a:spLocks noChangeArrowheads="1"/>
              </p:cNvSpPr>
              <p:nvPr/>
            </p:nvSpPr>
            <p:spPr bwMode="gray">
              <a:xfrm>
                <a:off x="3855245" y="1401583"/>
                <a:ext cx="1357312" cy="113672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endParaRPr lang="en-US" sz="2800" b="1" dirty="0">
                  <a:solidFill>
                    <a:srgbClr val="000000">
                      <a:lumMod val="95000"/>
                      <a:lumOff val="5000"/>
                    </a:srgbClr>
                  </a:solidFill>
                  <a:latin typeface="Times New Roman" panose="02020603050405020304"/>
                  <a:cs typeface="Arial" panose="020B0604020202020204" pitchFamily="34" charset="0"/>
                </a:endParaRPr>
              </a:p>
            </p:txBody>
          </p:sp>
        </p:grpSp>
        <p:sp>
          <p:nvSpPr>
            <p:cNvPr id="17" name="Text Box 5"/>
            <p:cNvSpPr txBox="1">
              <a:spLocks noChangeArrowheads="1"/>
            </p:cNvSpPr>
            <p:nvPr/>
          </p:nvSpPr>
          <p:spPr bwMode="gray">
            <a:xfrm>
              <a:off x="4763933" y="1413306"/>
              <a:ext cx="1309403" cy="138499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sz="2800" dirty="0" err="1">
                  <a:solidFill>
                    <a:srgbClr val="FF0000"/>
                  </a:solidFill>
                  <a:effectLst>
                    <a:outerShdw blurRad="38100" dist="38100" dir="2700000" algn="tl">
                      <a:srgbClr val="C0C0C0"/>
                    </a:outerShdw>
                  </a:effectLst>
                  <a:cs typeface="Arial" panose="020B0604020202020204" pitchFamily="34" charset="0"/>
                </a:rPr>
                <a:t>Đảng</a:t>
              </a:r>
              <a:r>
                <a:rPr lang="en-US" sz="2800" dirty="0">
                  <a:solidFill>
                    <a:srgbClr val="FF0000"/>
                  </a:solidFill>
                  <a:effectLst>
                    <a:outerShdw blurRad="38100" dist="38100" dir="2700000" algn="tl">
                      <a:srgbClr val="C0C0C0"/>
                    </a:outerShdw>
                  </a:effectLst>
                  <a:cs typeface="Arial" panose="020B0604020202020204" pitchFamily="34" charset="0"/>
                </a:rPr>
                <a:t> </a:t>
              </a:r>
              <a:r>
                <a:rPr lang="en-US" sz="2800" dirty="0" err="1">
                  <a:solidFill>
                    <a:srgbClr val="FF0000"/>
                  </a:solidFill>
                  <a:effectLst>
                    <a:outerShdw blurRad="38100" dist="38100" dir="2700000" algn="tl">
                      <a:srgbClr val="C0C0C0"/>
                    </a:outerShdw>
                  </a:effectLst>
                  <a:cs typeface="Arial" panose="020B0604020202020204" pitchFamily="34" charset="0"/>
                </a:rPr>
                <a:t>cộng</a:t>
              </a:r>
              <a:r>
                <a:rPr lang="en-US" sz="2800" dirty="0">
                  <a:solidFill>
                    <a:srgbClr val="FF0000"/>
                  </a:solidFill>
                  <a:effectLst>
                    <a:outerShdw blurRad="38100" dist="38100" dir="2700000" algn="tl">
                      <a:srgbClr val="C0C0C0"/>
                    </a:outerShdw>
                  </a:effectLst>
                  <a:cs typeface="Arial" panose="020B0604020202020204" pitchFamily="34" charset="0"/>
                </a:rPr>
                <a:t> </a:t>
              </a:r>
              <a:r>
                <a:rPr lang="en-US" sz="2800" dirty="0" err="1">
                  <a:solidFill>
                    <a:srgbClr val="FF0000"/>
                  </a:solidFill>
                  <a:effectLst>
                    <a:outerShdw blurRad="38100" dist="38100" dir="2700000" algn="tl">
                      <a:srgbClr val="C0C0C0"/>
                    </a:outerShdw>
                  </a:effectLst>
                  <a:cs typeface="Arial" panose="020B0604020202020204" pitchFamily="34" charset="0"/>
                </a:rPr>
                <a:t>sản</a:t>
              </a:r>
              <a:endParaRPr lang="en-US" sz="2800" dirty="0">
                <a:solidFill>
                  <a:srgbClr val="FF0000"/>
                </a:solidFill>
                <a:effectLst>
                  <a:outerShdw blurRad="38100" dist="38100" dir="2700000" algn="tl">
                    <a:srgbClr val="C0C0C0"/>
                  </a:outerShdw>
                </a:effectLst>
                <a:cs typeface="Arial" panose="020B0604020202020204" pitchFamily="34" charset="0"/>
              </a:endParaRPr>
            </a:p>
          </p:txBody>
        </p:sp>
      </p:grpSp>
      <p:sp>
        <p:nvSpPr>
          <p:cNvPr id="19" name="Title 1"/>
          <p:cNvSpPr>
            <a:spLocks noGrp="1"/>
          </p:cNvSpPr>
          <p:nvPr>
            <p:ph type="title"/>
          </p:nvPr>
        </p:nvSpPr>
        <p:spPr>
          <a:xfrm>
            <a:off x="2327563" y="126640"/>
            <a:ext cx="4773881" cy="823122"/>
          </a:xfrm>
        </p:spPr>
        <p:txBody>
          <a:bodyPr>
            <a:noAutofit/>
          </a:bodyPr>
          <a:lstStyle/>
          <a:p>
            <a:pPr algn="ctr"/>
            <a:r>
              <a:rPr lang="en-US" sz="2000" b="1" dirty="0">
                <a:solidFill>
                  <a:srgbClr val="FF0000"/>
                </a:solidFill>
              </a:rPr>
              <a:t>1.3. </a:t>
            </a:r>
            <a:r>
              <a:rPr lang="en-US" sz="2000" b="1" dirty="0" err="1">
                <a:solidFill>
                  <a:srgbClr val="FF0000"/>
                </a:solidFill>
              </a:rPr>
              <a:t>Điều</a:t>
            </a:r>
            <a:r>
              <a:rPr lang="en-US" sz="2000" b="1" dirty="0">
                <a:solidFill>
                  <a:srgbClr val="FF0000"/>
                </a:solidFill>
              </a:rPr>
              <a:t> </a:t>
            </a:r>
            <a:r>
              <a:rPr lang="en-US" sz="2000" b="1" dirty="0" err="1">
                <a:solidFill>
                  <a:srgbClr val="FF0000"/>
                </a:solidFill>
              </a:rPr>
              <a:t>kiện</a:t>
            </a:r>
            <a:r>
              <a:rPr lang="en-US" sz="2000" b="1" dirty="0">
                <a:solidFill>
                  <a:srgbClr val="FF0000"/>
                </a:solidFill>
              </a:rPr>
              <a:t> </a:t>
            </a:r>
            <a:r>
              <a:rPr lang="en-US" sz="2000" b="1" dirty="0" err="1">
                <a:solidFill>
                  <a:srgbClr val="FF0000"/>
                </a:solidFill>
              </a:rPr>
              <a:t>khách</a:t>
            </a:r>
            <a:r>
              <a:rPr lang="en-US" sz="2000" b="1" dirty="0">
                <a:solidFill>
                  <a:srgbClr val="FF0000"/>
                </a:solidFill>
              </a:rPr>
              <a:t> </a:t>
            </a:r>
            <a:r>
              <a:rPr lang="en-US" sz="2000" b="1" dirty="0" err="1">
                <a:solidFill>
                  <a:srgbClr val="FF0000"/>
                </a:solidFill>
              </a:rPr>
              <a:t>quan</a:t>
            </a:r>
            <a:r>
              <a:rPr lang="en-US" sz="2000" b="1" dirty="0">
                <a:solidFill>
                  <a:srgbClr val="FF0000"/>
                </a:solidFill>
              </a:rPr>
              <a:t> </a:t>
            </a:r>
            <a:r>
              <a:rPr lang="en-US" sz="2000" b="1" dirty="0" err="1">
                <a:solidFill>
                  <a:srgbClr val="FF0000"/>
                </a:solidFill>
              </a:rPr>
              <a:t>và</a:t>
            </a:r>
            <a:r>
              <a:rPr lang="en-US" sz="2000" b="1" dirty="0">
                <a:solidFill>
                  <a:srgbClr val="FF0000"/>
                </a:solidFill>
              </a:rPr>
              <a:t> </a:t>
            </a:r>
            <a:r>
              <a:rPr lang="en-US" sz="2000" b="1" dirty="0" err="1">
                <a:solidFill>
                  <a:srgbClr val="FF0000"/>
                </a:solidFill>
              </a:rPr>
              <a:t>nhân</a:t>
            </a:r>
            <a:r>
              <a:rPr lang="en-US" sz="2000" b="1" dirty="0">
                <a:solidFill>
                  <a:srgbClr val="FF0000"/>
                </a:solidFill>
              </a:rPr>
              <a:t> </a:t>
            </a:r>
            <a:r>
              <a:rPr lang="en-US" sz="2000" b="1" dirty="0" err="1">
                <a:solidFill>
                  <a:srgbClr val="FF0000"/>
                </a:solidFill>
              </a:rPr>
              <a:t>tố</a:t>
            </a:r>
            <a:r>
              <a:rPr lang="en-US" sz="2000" b="1" dirty="0">
                <a:solidFill>
                  <a:srgbClr val="FF0000"/>
                </a:solidFill>
              </a:rPr>
              <a:t> </a:t>
            </a:r>
            <a:r>
              <a:rPr lang="en-US" sz="2000" b="1" dirty="0" err="1">
                <a:solidFill>
                  <a:srgbClr val="FF0000"/>
                </a:solidFill>
              </a:rPr>
              <a:t>chủ</a:t>
            </a:r>
            <a:r>
              <a:rPr lang="en-US" sz="2000" b="1" dirty="0">
                <a:solidFill>
                  <a:srgbClr val="FF0000"/>
                </a:solidFill>
              </a:rPr>
              <a:t> </a:t>
            </a:r>
            <a:r>
              <a:rPr lang="en-US" sz="2000" b="1" dirty="0" err="1">
                <a:solidFill>
                  <a:srgbClr val="FF0000"/>
                </a:solidFill>
              </a:rPr>
              <a:t>quan</a:t>
            </a:r>
            <a:r>
              <a:rPr lang="en-US" sz="2000" b="1" dirty="0">
                <a:solidFill>
                  <a:srgbClr val="FF0000"/>
                </a:solidFill>
              </a:rPr>
              <a:t> </a:t>
            </a:r>
            <a:r>
              <a:rPr lang="en-US" sz="2000" b="1" dirty="0" err="1">
                <a:solidFill>
                  <a:srgbClr val="FF0000"/>
                </a:solidFill>
              </a:rPr>
              <a:t>quy</a:t>
            </a:r>
            <a:r>
              <a:rPr lang="en-US" sz="2000" b="1" dirty="0">
                <a:solidFill>
                  <a:srgbClr val="FF0000"/>
                </a:solidFill>
              </a:rPr>
              <a:t> </a:t>
            </a:r>
            <a:r>
              <a:rPr lang="en-US" sz="2000" b="1" dirty="0" err="1">
                <a:solidFill>
                  <a:srgbClr val="FF0000"/>
                </a:solidFill>
              </a:rPr>
              <a:t>định</a:t>
            </a:r>
            <a:r>
              <a:rPr lang="en-US" sz="2000" b="1" dirty="0">
                <a:solidFill>
                  <a:srgbClr val="FF0000"/>
                </a:solidFill>
              </a:rPr>
              <a:t> GCCN </a:t>
            </a:r>
            <a:r>
              <a:rPr lang="en-US" sz="2000" b="1" dirty="0" err="1">
                <a:solidFill>
                  <a:srgbClr val="FF0000"/>
                </a:solidFill>
              </a:rPr>
              <a:t>hoàn</a:t>
            </a:r>
            <a:r>
              <a:rPr lang="en-US" sz="2000" b="1" dirty="0">
                <a:solidFill>
                  <a:srgbClr val="FF0000"/>
                </a:solidFill>
              </a:rPr>
              <a:t> </a:t>
            </a:r>
            <a:r>
              <a:rPr lang="en-US" sz="2000" b="1" dirty="0" err="1">
                <a:solidFill>
                  <a:srgbClr val="FF0000"/>
                </a:solidFill>
              </a:rPr>
              <a:t>thành</a:t>
            </a:r>
            <a:r>
              <a:rPr lang="en-US" sz="2000" b="1" dirty="0">
                <a:solidFill>
                  <a:srgbClr val="FF0000"/>
                </a:solidFill>
              </a:rPr>
              <a:t> SMLS</a:t>
            </a:r>
          </a:p>
        </p:txBody>
      </p:sp>
      <p:sp>
        <p:nvSpPr>
          <p:cNvPr id="18"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inVertical)">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barn(inVertical)">
                                      <p:cBhvr>
                                        <p:cTn id="20" dur="500"/>
                                        <p:tgtEl>
                                          <p:spTgt spid="6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barn(inVertical)">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inVertic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2" grpId="0" animBg="1"/>
      <p:bldP spid="65"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27564" y="0"/>
            <a:ext cx="4880758" cy="1009403"/>
          </a:xfrm>
        </p:spPr>
        <p:txBody>
          <a:bodyPr>
            <a:normAutofit/>
          </a:bodyPr>
          <a:lstStyle/>
          <a:p>
            <a:pPr algn="ctr"/>
            <a:r>
              <a:rPr lang="en-US" sz="2200" b="1" dirty="0">
                <a:solidFill>
                  <a:srgbClr val="FF0000"/>
                </a:solidFill>
              </a:rPr>
              <a:t>2. GCCN VÀ THỰC HIỆN SMLS CỦA GCCN TRONG THỜI ĐẠI NGÀY NAY</a:t>
            </a:r>
          </a:p>
        </p:txBody>
      </p:sp>
      <p:sp>
        <p:nvSpPr>
          <p:cNvPr id="5" name="Rectangle 4"/>
          <p:cNvSpPr/>
          <p:nvPr/>
        </p:nvSpPr>
        <p:spPr>
          <a:xfrm>
            <a:off x="311728" y="1285225"/>
            <a:ext cx="8219209" cy="690254"/>
          </a:xfrm>
          <a:prstGeom prst="rect">
            <a:avLst/>
          </a:prstGeom>
        </p:spPr>
        <p:txBody>
          <a:bodyPr wrap="square">
            <a:spAutoFit/>
          </a:bodyPr>
          <a:lstStyle/>
          <a:p>
            <a:pPr indent="9525" algn="just">
              <a:lnSpc>
                <a:spcPts val="2300"/>
              </a:lnSpc>
              <a:spcBef>
                <a:spcPts val="300"/>
              </a:spcBef>
              <a:spcAft>
                <a:spcPts val="0"/>
              </a:spcAft>
            </a:pPr>
            <a:r>
              <a:rPr lang="vi-VN" sz="2800" b="1" dirty="0">
                <a:solidFill>
                  <a:srgbClr val="0070C0"/>
                </a:solidFill>
                <a:ea typeface="Times New Roman" panose="02020603050405020304" pitchFamily="18" charset="0"/>
                <a:cs typeface="Times New Roman" panose="02020603050405020304" pitchFamily="18" charset="0"/>
              </a:rPr>
              <a:t>2.1. Quan niệm về giai cấp công nhân trong thời đại ngày nay</a:t>
            </a:r>
            <a:endParaRPr lang="x-none" sz="2800" dirty="0">
              <a:solidFill>
                <a:srgbClr val="0070C0"/>
              </a:solidFill>
              <a:ea typeface="Calibri" panose="020F0502020204030204" pitchFamily="34" charset="0"/>
              <a:cs typeface="Times New Roman" panose="02020603050405020304" pitchFamily="18" charset="0"/>
            </a:endParaRPr>
          </a:p>
        </p:txBody>
      </p:sp>
      <p:sp>
        <p:nvSpPr>
          <p:cNvPr id="6" name="Rectangle 5"/>
          <p:cNvSpPr/>
          <p:nvPr/>
        </p:nvSpPr>
        <p:spPr>
          <a:xfrm>
            <a:off x="415637" y="1933915"/>
            <a:ext cx="8302336" cy="4154984"/>
          </a:xfrm>
          <a:prstGeom prst="rect">
            <a:avLst/>
          </a:prstGeom>
        </p:spPr>
        <p:txBody>
          <a:bodyPr wrap="square">
            <a:spAutoFit/>
          </a:bodyPr>
          <a:lstStyle/>
          <a:p>
            <a:pPr algn="just"/>
            <a:r>
              <a:rPr lang="vi-VN" sz="2400" i="1" dirty="0"/>
              <a:t>Giai cấp công nhân trong thời đại hiện nay vẫn là những người lao động, sản xuất trong các ngành công nghiệp thuộc các trình độ công nghệ khác nhau mà địa vị kinh tế - xã hội thì tùy thuộc vào sự quy định của chế độ xã hội đương thời; ở các nước tư bản, phần lớn họ là những người không có hoặc về cơ bản, không có tư liệu sản xuất, phải làm thuê cho giai cấp tư sản và bị giai cấp tư sản bóc lột giá trị thặng dư; ở các nước xã hội chủ nghĩa, họ là giai cấp cầm quyền, lãnh đạo; luôn cùng nhân dân lao động làm chủ tư liệu sản xuất chủ yếu, cùng nhau hợp tác lao động cho mình và xây dựng chế độ xã hội chủ nghĩa. </a:t>
            </a:r>
          </a:p>
        </p:txBody>
      </p:sp>
      <p:sp>
        <p:nvSpPr>
          <p:cNvPr id="7"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98026" y="2212490"/>
            <a:ext cx="3928569" cy="3556000"/>
          </a:xfrm>
          <a:prstGeom prst="rect">
            <a:avLst/>
          </a:prstGeom>
        </p:spPr>
      </p:pic>
      <p:sp>
        <p:nvSpPr>
          <p:cNvPr id="7" name="Rectangle 6"/>
          <p:cNvSpPr/>
          <p:nvPr/>
        </p:nvSpPr>
        <p:spPr>
          <a:xfrm>
            <a:off x="311728" y="2075171"/>
            <a:ext cx="4572000" cy="3693319"/>
          </a:xfrm>
          <a:prstGeom prst="rect">
            <a:avLst/>
          </a:prstGeom>
        </p:spPr>
        <p:txBody>
          <a:bodyPr>
            <a:spAutoFit/>
          </a:bodyPr>
          <a:lstStyle/>
          <a:p>
            <a:pPr algn="just"/>
            <a:r>
              <a:rPr lang="vi-VN" sz="2600" dirty="0"/>
              <a:t>Giai cấp công nhân trong thời đại hiện nay </a:t>
            </a:r>
            <a:r>
              <a:rPr lang="vi-VN" sz="2600" b="1" dirty="0">
                <a:solidFill>
                  <a:srgbClr val="FF0000"/>
                </a:solidFill>
              </a:rPr>
              <a:t>vẫn là những người lao động, sản xuất trong các ngành công nghiệp </a:t>
            </a:r>
            <a:r>
              <a:rPr lang="vi-VN" sz="2600" dirty="0"/>
              <a:t>thuộc các trình độ công nghệ khác nhau mà địa vị kinh tế - xã hội thì tùy thuộc vào sự quy định của chế độ xã hội đương thời.</a:t>
            </a:r>
            <a:endParaRPr lang="x-none" sz="2600" dirty="0"/>
          </a:p>
        </p:txBody>
      </p:sp>
      <p:sp>
        <p:nvSpPr>
          <p:cNvPr id="8" name="Title 1"/>
          <p:cNvSpPr>
            <a:spLocks noGrp="1"/>
          </p:cNvSpPr>
          <p:nvPr>
            <p:ph type="title"/>
          </p:nvPr>
        </p:nvSpPr>
        <p:spPr>
          <a:xfrm>
            <a:off x="2327564" y="0"/>
            <a:ext cx="4880758" cy="1009403"/>
          </a:xfrm>
        </p:spPr>
        <p:txBody>
          <a:bodyPr>
            <a:normAutofit/>
          </a:bodyPr>
          <a:lstStyle/>
          <a:p>
            <a:pPr algn="ctr"/>
            <a:r>
              <a:rPr lang="en-US" sz="2200" b="1" dirty="0">
                <a:solidFill>
                  <a:srgbClr val="FF0000"/>
                </a:solidFill>
              </a:rPr>
              <a:t>2. GCCN VÀ THỰC HIỆN SMLS CỦA GCCN TRONG THỜI ĐẠI NGÀY NAY</a:t>
            </a:r>
          </a:p>
        </p:txBody>
      </p:sp>
      <p:sp>
        <p:nvSpPr>
          <p:cNvPr id="9" name="Rectangle 8"/>
          <p:cNvSpPr/>
          <p:nvPr/>
        </p:nvSpPr>
        <p:spPr>
          <a:xfrm>
            <a:off x="311728" y="1285225"/>
            <a:ext cx="8219209" cy="690254"/>
          </a:xfrm>
          <a:prstGeom prst="rect">
            <a:avLst/>
          </a:prstGeom>
        </p:spPr>
        <p:txBody>
          <a:bodyPr wrap="square">
            <a:spAutoFit/>
          </a:bodyPr>
          <a:lstStyle/>
          <a:p>
            <a:pPr indent="9525" algn="just">
              <a:lnSpc>
                <a:spcPts val="2300"/>
              </a:lnSpc>
              <a:spcBef>
                <a:spcPts val="300"/>
              </a:spcBef>
              <a:spcAft>
                <a:spcPts val="0"/>
              </a:spcAft>
            </a:pPr>
            <a:r>
              <a:rPr lang="vi-VN" sz="2800" b="1" dirty="0">
                <a:solidFill>
                  <a:srgbClr val="0070C0"/>
                </a:solidFill>
                <a:ea typeface="Times New Roman" panose="02020603050405020304" pitchFamily="18" charset="0"/>
                <a:cs typeface="Times New Roman" panose="02020603050405020304" pitchFamily="18" charset="0"/>
              </a:rPr>
              <a:t>2.1. Quan niệm về giai cấp công nhân trong thời đại ngày nay</a:t>
            </a:r>
            <a:endParaRPr lang="x-none" sz="2800" dirty="0">
              <a:solidFill>
                <a:srgbClr val="0070C0"/>
              </a:solidFill>
              <a:ea typeface="Calibri" panose="020F0502020204030204" pitchFamily="34" charset="0"/>
              <a:cs typeface="Times New Roman" panose="02020603050405020304" pitchFamily="18" charset="0"/>
            </a:endParaRPr>
          </a:p>
        </p:txBody>
      </p:sp>
      <p:sp>
        <p:nvSpPr>
          <p:cNvPr id="10"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403" y="2185636"/>
            <a:ext cx="4177952" cy="3539430"/>
          </a:xfrm>
          <a:prstGeom prst="rect">
            <a:avLst/>
          </a:prstGeom>
        </p:spPr>
        <p:txBody>
          <a:bodyPr wrap="square">
            <a:spAutoFit/>
          </a:bodyPr>
          <a:lstStyle/>
          <a:p>
            <a:pPr algn="just"/>
            <a:r>
              <a:rPr lang="vi-VN" sz="2800" b="1" dirty="0"/>
              <a:t>ở các nước tư bản</a:t>
            </a:r>
            <a:r>
              <a:rPr lang="vi-VN" sz="2800" dirty="0"/>
              <a:t>, phần lớn họ là những người </a:t>
            </a:r>
            <a:r>
              <a:rPr lang="vi-VN" sz="2800" i="1" dirty="0">
                <a:solidFill>
                  <a:srgbClr val="FF0000"/>
                </a:solidFill>
              </a:rPr>
              <a:t>không có hoặc về cơ bản, không có tư liệu sản xuất,</a:t>
            </a:r>
            <a:r>
              <a:rPr lang="vi-VN" sz="2800" i="1" dirty="0"/>
              <a:t> </a:t>
            </a:r>
            <a:r>
              <a:rPr lang="vi-VN" sz="2800" dirty="0"/>
              <a:t>phải làm thuê cho giai cấp tư sản và bị giai cấp tư sản </a:t>
            </a:r>
            <a:r>
              <a:rPr lang="vi-VN" sz="2800" i="1" dirty="0">
                <a:solidFill>
                  <a:srgbClr val="FF0000"/>
                </a:solidFill>
              </a:rPr>
              <a:t>bóc lột giá trị thặng dư.</a:t>
            </a:r>
            <a:endParaRPr lang="x-none" sz="2800" i="1" dirty="0">
              <a:solidFill>
                <a:srgbClr val="FF0000"/>
              </a:solidFill>
            </a:endParaRPr>
          </a:p>
        </p:txBody>
      </p:sp>
      <p:pic>
        <p:nvPicPr>
          <p:cNvPr id="7" name="Picture 6"/>
          <p:cNvPicPr>
            <a:picLocks noChangeAspect="1"/>
          </p:cNvPicPr>
          <p:nvPr/>
        </p:nvPicPr>
        <p:blipFill rotWithShape="1">
          <a:blip r:embed="rId2"/>
          <a:srcRect b="37937"/>
          <a:stretch>
            <a:fillRect/>
          </a:stretch>
        </p:blipFill>
        <p:spPr>
          <a:xfrm>
            <a:off x="4484914" y="1978304"/>
            <a:ext cx="4441682" cy="3911858"/>
          </a:xfrm>
          <a:prstGeom prst="rect">
            <a:avLst/>
          </a:prstGeom>
        </p:spPr>
      </p:pic>
      <p:sp>
        <p:nvSpPr>
          <p:cNvPr id="8" name="Title 1"/>
          <p:cNvSpPr>
            <a:spLocks noGrp="1"/>
          </p:cNvSpPr>
          <p:nvPr>
            <p:ph type="title"/>
          </p:nvPr>
        </p:nvSpPr>
        <p:spPr>
          <a:xfrm>
            <a:off x="2327564" y="0"/>
            <a:ext cx="4880758" cy="1009403"/>
          </a:xfrm>
        </p:spPr>
        <p:txBody>
          <a:bodyPr>
            <a:normAutofit/>
          </a:bodyPr>
          <a:lstStyle/>
          <a:p>
            <a:pPr algn="ctr"/>
            <a:r>
              <a:rPr lang="en-US" sz="2200" b="1" dirty="0">
                <a:solidFill>
                  <a:srgbClr val="FF0000"/>
                </a:solidFill>
              </a:rPr>
              <a:t>2. GCCN VÀ THỰC HIỆN SMLS CỦA GCCN TRONG THỜI ĐẠI NGÀY NAY</a:t>
            </a:r>
          </a:p>
        </p:txBody>
      </p:sp>
      <p:sp>
        <p:nvSpPr>
          <p:cNvPr id="9" name="Rectangle 8"/>
          <p:cNvSpPr/>
          <p:nvPr/>
        </p:nvSpPr>
        <p:spPr>
          <a:xfrm>
            <a:off x="311728" y="1285225"/>
            <a:ext cx="8219209" cy="690254"/>
          </a:xfrm>
          <a:prstGeom prst="rect">
            <a:avLst/>
          </a:prstGeom>
        </p:spPr>
        <p:txBody>
          <a:bodyPr wrap="square">
            <a:spAutoFit/>
          </a:bodyPr>
          <a:lstStyle/>
          <a:p>
            <a:pPr indent="9525" algn="just">
              <a:lnSpc>
                <a:spcPts val="2300"/>
              </a:lnSpc>
              <a:spcBef>
                <a:spcPts val="300"/>
              </a:spcBef>
              <a:spcAft>
                <a:spcPts val="0"/>
              </a:spcAft>
            </a:pPr>
            <a:r>
              <a:rPr lang="vi-VN" sz="2800" b="1" dirty="0">
                <a:solidFill>
                  <a:srgbClr val="0070C0"/>
                </a:solidFill>
                <a:ea typeface="Times New Roman" panose="02020603050405020304" pitchFamily="18" charset="0"/>
                <a:cs typeface="Times New Roman" panose="02020603050405020304" pitchFamily="18" charset="0"/>
              </a:rPr>
              <a:t>2.1. Quan niệm về giai cấp công nhân trong thời đại ngày nay</a:t>
            </a:r>
            <a:endParaRPr lang="x-none" sz="2800" dirty="0">
              <a:solidFill>
                <a:srgbClr val="0070C0"/>
              </a:solidFill>
              <a:ea typeface="Calibri" panose="020F0502020204030204" pitchFamily="34" charset="0"/>
              <a:cs typeface="Times New Roman" panose="02020603050405020304" pitchFamily="18" charset="0"/>
            </a:endParaRPr>
          </a:p>
        </p:txBody>
      </p:sp>
      <p:sp>
        <p:nvSpPr>
          <p:cNvPr id="10"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17403" y="2043132"/>
            <a:ext cx="8820212" cy="3970318"/>
            <a:chOff x="217403" y="2565645"/>
            <a:chExt cx="8820212" cy="3970318"/>
          </a:xfrm>
        </p:grpSpPr>
        <p:sp>
          <p:nvSpPr>
            <p:cNvPr id="6" name="Rectangle 5"/>
            <p:cNvSpPr/>
            <p:nvPr/>
          </p:nvSpPr>
          <p:spPr>
            <a:xfrm>
              <a:off x="217403" y="2565645"/>
              <a:ext cx="4177952" cy="3970318"/>
            </a:xfrm>
            <a:prstGeom prst="rect">
              <a:avLst/>
            </a:prstGeom>
          </p:spPr>
          <p:txBody>
            <a:bodyPr wrap="square">
              <a:spAutoFit/>
            </a:bodyPr>
            <a:lstStyle/>
            <a:p>
              <a:pPr algn="just"/>
              <a:r>
                <a:rPr lang="vi-VN" sz="2800" b="1" dirty="0"/>
                <a:t>ở các nước xã hội chủ nghĩa,</a:t>
              </a:r>
              <a:r>
                <a:rPr lang="vi-VN" sz="2800" dirty="0"/>
                <a:t> họ là giai cấp </a:t>
              </a:r>
              <a:r>
                <a:rPr lang="vi-VN" sz="2800" i="1" dirty="0">
                  <a:solidFill>
                    <a:srgbClr val="FF0000"/>
                  </a:solidFill>
                </a:rPr>
                <a:t>cầm quyền,</a:t>
              </a:r>
              <a:r>
                <a:rPr lang="vi-VN" sz="2800" dirty="0"/>
                <a:t> lãnh đạo; luôn cùng nhân dân lao động </a:t>
              </a:r>
              <a:r>
                <a:rPr lang="vi-VN" sz="2800" i="1" dirty="0">
                  <a:solidFill>
                    <a:srgbClr val="FF0000"/>
                  </a:solidFill>
                </a:rPr>
                <a:t>làm chủ tư liệu sản xuất chủ yếu</a:t>
              </a:r>
              <a:r>
                <a:rPr lang="vi-VN" sz="2800" dirty="0"/>
                <a:t>, cùng nhau hợp tác lao động cho mình và xây dựng chế độ xã hội chủ nghĩa.</a:t>
              </a:r>
              <a:endParaRPr lang="x-none" sz="2800" dirty="0">
                <a:solidFill>
                  <a:srgbClr val="FF0000"/>
                </a:solidFill>
              </a:endParaRPr>
            </a:p>
          </p:txBody>
        </p:sp>
        <p:pic>
          <p:nvPicPr>
            <p:cNvPr id="8" name="Picture 7"/>
            <p:cNvPicPr>
              <a:picLocks noChangeAspect="1"/>
            </p:cNvPicPr>
            <p:nvPr/>
          </p:nvPicPr>
          <p:blipFill>
            <a:blip r:embed="rId2"/>
            <a:stretch>
              <a:fillRect/>
            </a:stretch>
          </p:blipFill>
          <p:spPr>
            <a:xfrm>
              <a:off x="4571999" y="2613148"/>
              <a:ext cx="2198915" cy="1523424"/>
            </a:xfrm>
            <a:prstGeom prst="rect">
              <a:avLst/>
            </a:prstGeom>
          </p:spPr>
        </p:pic>
        <p:sp>
          <p:nvSpPr>
            <p:cNvPr id="9" name="TextBox 8"/>
            <p:cNvSpPr txBox="1"/>
            <p:nvPr/>
          </p:nvSpPr>
          <p:spPr>
            <a:xfrm>
              <a:off x="5366224" y="3767240"/>
              <a:ext cx="696685" cy="369332"/>
            </a:xfrm>
            <a:prstGeom prst="rect">
              <a:avLst/>
            </a:prstGeom>
            <a:noFill/>
          </p:spPr>
          <p:txBody>
            <a:bodyPr wrap="square" rtlCol="0">
              <a:spAutoFit/>
            </a:bodyPr>
            <a:lstStyle/>
            <a:p>
              <a:pPr algn="ctr"/>
              <a:r>
                <a:rPr lang="x-none" dirty="0"/>
                <a:t>Lào</a:t>
              </a:r>
            </a:p>
          </p:txBody>
        </p:sp>
        <p:pic>
          <p:nvPicPr>
            <p:cNvPr id="10" name="Picture 9"/>
            <p:cNvPicPr>
              <a:picLocks noChangeAspect="1"/>
            </p:cNvPicPr>
            <p:nvPr/>
          </p:nvPicPr>
          <p:blipFill>
            <a:blip r:embed="rId3"/>
            <a:stretch>
              <a:fillRect/>
            </a:stretch>
          </p:blipFill>
          <p:spPr>
            <a:xfrm>
              <a:off x="6857134" y="2613148"/>
              <a:ext cx="2180481" cy="1523424"/>
            </a:xfrm>
            <a:prstGeom prst="rect">
              <a:avLst/>
            </a:prstGeom>
          </p:spPr>
        </p:pic>
        <p:sp>
          <p:nvSpPr>
            <p:cNvPr id="11" name="TextBox 10"/>
            <p:cNvSpPr txBox="1"/>
            <p:nvPr/>
          </p:nvSpPr>
          <p:spPr>
            <a:xfrm>
              <a:off x="7565139" y="3767240"/>
              <a:ext cx="860404" cy="369332"/>
            </a:xfrm>
            <a:prstGeom prst="rect">
              <a:avLst/>
            </a:prstGeom>
            <a:noFill/>
          </p:spPr>
          <p:txBody>
            <a:bodyPr wrap="square" rtlCol="0">
              <a:spAutoFit/>
            </a:bodyPr>
            <a:lstStyle/>
            <a:p>
              <a:pPr algn="ctr"/>
              <a:r>
                <a:rPr lang="x-none" dirty="0"/>
                <a:t>China</a:t>
              </a:r>
            </a:p>
          </p:txBody>
        </p:sp>
        <p:pic>
          <p:nvPicPr>
            <p:cNvPr id="12" name="Picture 11"/>
            <p:cNvPicPr>
              <a:picLocks noChangeAspect="1"/>
            </p:cNvPicPr>
            <p:nvPr/>
          </p:nvPicPr>
          <p:blipFill>
            <a:blip r:embed="rId4"/>
            <a:stretch>
              <a:fillRect/>
            </a:stretch>
          </p:blipFill>
          <p:spPr>
            <a:xfrm>
              <a:off x="4571999" y="4431264"/>
              <a:ext cx="2198915" cy="1523424"/>
            </a:xfrm>
            <a:prstGeom prst="rect">
              <a:avLst/>
            </a:prstGeom>
          </p:spPr>
        </p:pic>
        <p:sp>
          <p:nvSpPr>
            <p:cNvPr id="13" name="TextBox 12"/>
            <p:cNvSpPr txBox="1"/>
            <p:nvPr/>
          </p:nvSpPr>
          <p:spPr>
            <a:xfrm>
              <a:off x="5366224" y="5290664"/>
              <a:ext cx="805976" cy="369332"/>
            </a:xfrm>
            <a:prstGeom prst="rect">
              <a:avLst/>
            </a:prstGeom>
            <a:noFill/>
          </p:spPr>
          <p:txBody>
            <a:bodyPr wrap="square" rtlCol="0">
              <a:spAutoFit/>
            </a:bodyPr>
            <a:lstStyle/>
            <a:p>
              <a:pPr algn="ctr"/>
              <a:r>
                <a:rPr lang="x-none" dirty="0"/>
                <a:t>Cuba</a:t>
              </a:r>
            </a:p>
          </p:txBody>
        </p:sp>
        <p:pic>
          <p:nvPicPr>
            <p:cNvPr id="14" name="Picture 13"/>
            <p:cNvPicPr>
              <a:picLocks noChangeAspect="1"/>
            </p:cNvPicPr>
            <p:nvPr/>
          </p:nvPicPr>
          <p:blipFill>
            <a:blip r:embed="rId5"/>
            <a:stretch>
              <a:fillRect/>
            </a:stretch>
          </p:blipFill>
          <p:spPr>
            <a:xfrm>
              <a:off x="6857134" y="4431264"/>
              <a:ext cx="2180481" cy="1523424"/>
            </a:xfrm>
            <a:prstGeom prst="rect">
              <a:avLst/>
            </a:prstGeom>
          </p:spPr>
        </p:pic>
        <p:sp>
          <p:nvSpPr>
            <p:cNvPr id="15" name="TextBox 14"/>
            <p:cNvSpPr txBox="1"/>
            <p:nvPr/>
          </p:nvSpPr>
          <p:spPr>
            <a:xfrm>
              <a:off x="7517172" y="5585356"/>
              <a:ext cx="1180514" cy="369332"/>
            </a:xfrm>
            <a:prstGeom prst="rect">
              <a:avLst/>
            </a:prstGeom>
            <a:noFill/>
          </p:spPr>
          <p:txBody>
            <a:bodyPr wrap="square" rtlCol="0">
              <a:spAutoFit/>
            </a:bodyPr>
            <a:lstStyle/>
            <a:p>
              <a:pPr algn="ctr"/>
              <a:r>
                <a:rPr lang="x-none" dirty="0"/>
                <a:t>Việt Nam</a:t>
              </a:r>
            </a:p>
          </p:txBody>
        </p:sp>
      </p:grpSp>
      <p:sp>
        <p:nvSpPr>
          <p:cNvPr id="16" name="Title 1"/>
          <p:cNvSpPr>
            <a:spLocks noGrp="1"/>
          </p:cNvSpPr>
          <p:nvPr>
            <p:ph type="title"/>
          </p:nvPr>
        </p:nvSpPr>
        <p:spPr>
          <a:xfrm>
            <a:off x="2327564" y="0"/>
            <a:ext cx="4880758" cy="1009403"/>
          </a:xfrm>
        </p:spPr>
        <p:txBody>
          <a:bodyPr>
            <a:normAutofit/>
          </a:bodyPr>
          <a:lstStyle/>
          <a:p>
            <a:pPr algn="ctr"/>
            <a:r>
              <a:rPr lang="en-US" sz="2200" b="1" dirty="0">
                <a:solidFill>
                  <a:srgbClr val="FF0000"/>
                </a:solidFill>
              </a:rPr>
              <a:t>2. GCCN VÀ THỰC HIỆN SMLS CỦA GCCN TRONG THỜI ĐẠI NGÀY NAY</a:t>
            </a:r>
          </a:p>
        </p:txBody>
      </p:sp>
      <p:sp>
        <p:nvSpPr>
          <p:cNvPr id="17" name="Rectangle 16"/>
          <p:cNvSpPr/>
          <p:nvPr/>
        </p:nvSpPr>
        <p:spPr>
          <a:xfrm>
            <a:off x="311728" y="1285225"/>
            <a:ext cx="8219209" cy="690254"/>
          </a:xfrm>
          <a:prstGeom prst="rect">
            <a:avLst/>
          </a:prstGeom>
        </p:spPr>
        <p:txBody>
          <a:bodyPr wrap="square">
            <a:spAutoFit/>
          </a:bodyPr>
          <a:lstStyle/>
          <a:p>
            <a:pPr indent="9525" algn="just">
              <a:lnSpc>
                <a:spcPts val="2300"/>
              </a:lnSpc>
              <a:spcBef>
                <a:spcPts val="300"/>
              </a:spcBef>
              <a:spcAft>
                <a:spcPts val="0"/>
              </a:spcAft>
            </a:pPr>
            <a:r>
              <a:rPr lang="vi-VN" sz="2800" b="1" dirty="0">
                <a:solidFill>
                  <a:srgbClr val="0070C0"/>
                </a:solidFill>
                <a:ea typeface="Times New Roman" panose="02020603050405020304" pitchFamily="18" charset="0"/>
                <a:cs typeface="Times New Roman" panose="02020603050405020304" pitchFamily="18" charset="0"/>
              </a:rPr>
              <a:t>2.1. Quan niệm về giai cấp công nhân trong thời đại ngày nay</a:t>
            </a:r>
            <a:endParaRPr lang="x-none" sz="2800" dirty="0">
              <a:solidFill>
                <a:srgbClr val="0070C0"/>
              </a:solidFill>
              <a:ea typeface="Calibri" panose="020F0502020204030204" pitchFamily="34" charset="0"/>
              <a:cs typeface="Times New Roman" panose="02020603050405020304" pitchFamily="18" charset="0"/>
            </a:endParaRPr>
          </a:p>
        </p:txBody>
      </p:sp>
      <p:sp>
        <p:nvSpPr>
          <p:cNvPr id="18" name="object 4"/>
          <p:cNvSpPr>
            <a:spLocks noChangeArrowheads="1"/>
          </p:cNvSpPr>
          <p:nvPr/>
        </p:nvSpPr>
        <p:spPr bwMode="auto">
          <a:xfrm>
            <a:off x="101558" y="-11381"/>
            <a:ext cx="1073332" cy="1319349"/>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308095" y="187631"/>
            <a:ext cx="4971479" cy="738645"/>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solidFill>
                  <a:srgbClr val="FF0000"/>
                </a:solidFill>
              </a:rPr>
              <a:t>1. </a:t>
            </a:r>
            <a:r>
              <a:rPr lang="en-US" sz="2400" b="1" dirty="0" err="1">
                <a:solidFill>
                  <a:srgbClr val="FF0000"/>
                </a:solidFill>
              </a:rPr>
              <a:t>Chủ</a:t>
            </a:r>
            <a:r>
              <a:rPr lang="en-US" sz="2400" b="1" dirty="0">
                <a:solidFill>
                  <a:srgbClr val="FF0000"/>
                </a:solidFill>
              </a:rPr>
              <a:t> </a:t>
            </a:r>
            <a:r>
              <a:rPr lang="en-US" sz="2400" b="1" dirty="0" err="1">
                <a:solidFill>
                  <a:srgbClr val="FF0000"/>
                </a:solidFill>
              </a:rPr>
              <a:t>nghĩa</a:t>
            </a:r>
            <a:r>
              <a:rPr lang="en-US" sz="2400" b="1" dirty="0">
                <a:solidFill>
                  <a:srgbClr val="FF0000"/>
                </a:solidFill>
              </a:rPr>
              <a:t> </a:t>
            </a:r>
            <a:r>
              <a:rPr lang="en-US" sz="2400" b="1" dirty="0" err="1">
                <a:solidFill>
                  <a:srgbClr val="FF0000"/>
                </a:solidFill>
              </a:rPr>
              <a:t>Mác</a:t>
            </a:r>
            <a:r>
              <a:rPr lang="en-US" sz="2400" b="1" dirty="0">
                <a:solidFill>
                  <a:srgbClr val="FF0000"/>
                </a:solidFill>
              </a:rPr>
              <a:t> – </a:t>
            </a:r>
            <a:r>
              <a:rPr lang="en-US" sz="2400" b="1" dirty="0" err="1">
                <a:solidFill>
                  <a:srgbClr val="FF0000"/>
                </a:solidFill>
              </a:rPr>
              <a:t>Lênin</a:t>
            </a:r>
            <a:r>
              <a:rPr lang="en-US" sz="2400" b="1" dirty="0">
                <a:solidFill>
                  <a:srgbClr val="FF0000"/>
                </a:solidFill>
              </a:rPr>
              <a:t> </a:t>
            </a:r>
            <a:r>
              <a:rPr lang="en-US" sz="2400" b="1" dirty="0" err="1">
                <a:solidFill>
                  <a:srgbClr val="FF0000"/>
                </a:solidFill>
              </a:rPr>
              <a:t>về</a:t>
            </a:r>
            <a:r>
              <a:rPr lang="en-US" sz="2400" b="1" dirty="0">
                <a:solidFill>
                  <a:srgbClr val="FF0000"/>
                </a:solidFill>
              </a:rPr>
              <a:t> GCCN </a:t>
            </a:r>
            <a:r>
              <a:rPr lang="en-US" sz="2400" b="1" dirty="0" err="1">
                <a:solidFill>
                  <a:srgbClr val="FF0000"/>
                </a:solidFill>
              </a:rPr>
              <a:t>và</a:t>
            </a:r>
            <a:r>
              <a:rPr lang="en-US" sz="2400" b="1" dirty="0">
                <a:solidFill>
                  <a:srgbClr val="FF0000"/>
                </a:solidFill>
              </a:rPr>
              <a:t> SMLS </a:t>
            </a:r>
            <a:r>
              <a:rPr lang="en-US" sz="2400" b="1" dirty="0" err="1">
                <a:solidFill>
                  <a:srgbClr val="FF0000"/>
                </a:solidFill>
              </a:rPr>
              <a:t>của</a:t>
            </a:r>
            <a:r>
              <a:rPr lang="en-US" sz="2400" b="1" dirty="0">
                <a:solidFill>
                  <a:srgbClr val="FF0000"/>
                </a:solidFill>
              </a:rPr>
              <a:t> GCCN</a:t>
            </a:r>
          </a:p>
        </p:txBody>
      </p:sp>
      <p:grpSp>
        <p:nvGrpSpPr>
          <p:cNvPr id="5" name="Group 4"/>
          <p:cNvGrpSpPr/>
          <p:nvPr/>
        </p:nvGrpSpPr>
        <p:grpSpPr bwMode="auto">
          <a:xfrm>
            <a:off x="665408" y="1494609"/>
            <a:ext cx="7654344" cy="1158825"/>
            <a:chOff x="912" y="1008"/>
            <a:chExt cx="3984" cy="912"/>
          </a:xfrm>
        </p:grpSpPr>
        <p:sp>
          <p:nvSpPr>
            <p:cNvPr id="6" name="AutoShape 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4F81BD">
                  <a:lumMod val="60000"/>
                  <a:lumOff val="40000"/>
                </a:srgbClr>
              </a:solidFill>
              <a:round/>
            </a:ln>
            <a:effectLst>
              <a:outerShdw dist="135003" dir="2928844"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cs typeface="+mn-cs"/>
              </a:endParaRPr>
            </a:p>
          </p:txBody>
        </p:sp>
        <p:grpSp>
          <p:nvGrpSpPr>
            <p:cNvPr id="7" name="Group 5"/>
            <p:cNvGrpSpPr/>
            <p:nvPr/>
          </p:nvGrpSpPr>
          <p:grpSpPr bwMode="auto">
            <a:xfrm>
              <a:off x="1000" y="1092"/>
              <a:ext cx="767" cy="746"/>
              <a:chOff x="1000" y="1092"/>
              <a:chExt cx="767" cy="746"/>
            </a:xfrm>
          </p:grpSpPr>
          <p:sp>
            <p:nvSpPr>
              <p:cNvPr id="9" name="AutoShape 6"/>
              <p:cNvSpPr>
                <a:spLocks noChangeArrowheads="1"/>
              </p:cNvSpPr>
              <p:nvPr/>
            </p:nvSpPr>
            <p:spPr bwMode="gray">
              <a:xfrm>
                <a:off x="1000" y="1092"/>
                <a:ext cx="767" cy="746"/>
              </a:xfrm>
              <a:prstGeom prst="roundRect">
                <a:avLst>
                  <a:gd name="adj" fmla="val 11921"/>
                </a:avLst>
              </a:prstGeom>
              <a:gradFill rotWithShape="1">
                <a:gsLst>
                  <a:gs pos="0">
                    <a:srgbClr val="4F81BD"/>
                  </a:gs>
                  <a:gs pos="100000">
                    <a:srgbClr val="4F81BD">
                      <a:gamma/>
                      <a:shade val="69804"/>
                      <a:invGamma/>
                    </a:srgbClr>
                  </a:gs>
                </a:gsLst>
                <a:lin ang="5400000" scaled="1"/>
              </a:gradFill>
              <a:ln w="38100">
                <a:solidFill>
                  <a:sysClr val="window" lastClr="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mn-cs"/>
                </a:endParaRPr>
              </a:p>
            </p:txBody>
          </p:sp>
          <p:sp>
            <p:nvSpPr>
              <p:cNvPr id="10" name="Freeform 7"/>
              <p:cNvSpPr/>
              <p:nvPr/>
            </p:nvSpPr>
            <p:spPr bwMode="gray">
              <a:xfrm>
                <a:off x="1048" y="1138"/>
                <a:ext cx="382"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4F81BD">
                      <a:gamma/>
                      <a:tint val="54510"/>
                      <a:invGamma/>
                    </a:srgbClr>
                  </a:gs>
                  <a:gs pos="50000">
                    <a:srgbClr val="4F81BD">
                      <a:alpha val="0"/>
                    </a:srgbClr>
                  </a:gs>
                  <a:gs pos="100000">
                    <a:srgbClr val="4F81BD">
                      <a:gamma/>
                      <a:tint val="54510"/>
                      <a:invGamma/>
                    </a:srgbClr>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mn-cs"/>
                </a:endParaRPr>
              </a:p>
            </p:txBody>
          </p:sp>
          <p:sp>
            <p:nvSpPr>
              <p:cNvPr id="11" name="Text Box 8"/>
              <p:cNvSpPr txBox="1">
                <a:spLocks noChangeArrowheads="1"/>
              </p:cNvSpPr>
              <p:nvPr/>
            </p:nvSpPr>
            <p:spPr bwMode="gray">
              <a:xfrm>
                <a:off x="1195" y="1295"/>
                <a:ext cx="35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sz="2800" b="0" i="0" u="none" strike="noStrike" kern="0" cap="none" spc="0" normalizeH="0" baseline="0" noProof="0" dirty="0">
                    <a:ln>
                      <a:noFill/>
                    </a:ln>
                    <a:solidFill>
                      <a:srgbClr val="FFFFFF"/>
                    </a:solidFill>
                    <a:effectLst>
                      <a:outerShdw blurRad="38100" dist="38100" dir="2700000" algn="tl">
                        <a:srgbClr val="C0C0C0"/>
                      </a:outerShdw>
                    </a:effectLst>
                    <a:uLnTx/>
                    <a:uFillTx/>
                    <a:latin typeface="Arial" panose="020B0604020202020204" pitchFamily="34" charset="0"/>
                    <a:cs typeface="+mn-cs"/>
                  </a:rPr>
                  <a:t>1.1</a:t>
                </a:r>
              </a:p>
            </p:txBody>
          </p:sp>
        </p:grpSp>
        <p:sp>
          <p:nvSpPr>
            <p:cNvPr id="8" name="Text Box 9"/>
            <p:cNvSpPr txBox="1">
              <a:spLocks noChangeArrowheads="1"/>
            </p:cNvSpPr>
            <p:nvPr/>
          </p:nvSpPr>
          <p:spPr bwMode="gray">
            <a:xfrm>
              <a:off x="1788" y="1262"/>
              <a:ext cx="310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lvl="0" algn="just"/>
              <a:r>
                <a:rPr lang="en-US" sz="2700" b="1" kern="0" dirty="0">
                  <a:solidFill>
                    <a:sysClr val="windowText" lastClr="000000"/>
                  </a:solidFill>
                  <a:latin typeface="Arial" panose="020B0604020202020204" pitchFamily="34" charset="0"/>
                </a:rPr>
                <a:t>Quan </a:t>
              </a:r>
              <a:r>
                <a:rPr lang="en-US" sz="2700" b="1" kern="0" dirty="0" err="1">
                  <a:solidFill>
                    <a:sysClr val="windowText" lastClr="000000"/>
                  </a:solidFill>
                  <a:latin typeface="Arial" panose="020B0604020202020204" pitchFamily="34" charset="0"/>
                </a:rPr>
                <a:t>niệm</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về</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giai</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cấp</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công</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nhân</a:t>
              </a:r>
              <a:r>
                <a:rPr lang="en-US" sz="2700" b="1" kern="0" dirty="0">
                  <a:solidFill>
                    <a:sysClr val="windowText" lastClr="000000"/>
                  </a:solidFill>
                  <a:latin typeface="Arial" panose="020B0604020202020204" pitchFamily="34" charset="0"/>
                </a:rPr>
                <a:t> </a:t>
              </a:r>
            </a:p>
          </p:txBody>
        </p:sp>
      </p:grpSp>
      <p:grpSp>
        <p:nvGrpSpPr>
          <p:cNvPr id="12" name="Group 11"/>
          <p:cNvGrpSpPr/>
          <p:nvPr/>
        </p:nvGrpSpPr>
        <p:grpSpPr bwMode="auto">
          <a:xfrm>
            <a:off x="665408" y="2893337"/>
            <a:ext cx="7654344" cy="1245404"/>
            <a:chOff x="912" y="2016"/>
            <a:chExt cx="3984" cy="912"/>
          </a:xfrm>
        </p:grpSpPr>
        <p:sp>
          <p:nvSpPr>
            <p:cNvPr id="13"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chemeClr val="accent2">
                  <a:lumMod val="60000"/>
                  <a:lumOff val="40000"/>
                </a:schemeClr>
              </a:solidFill>
              <a:round/>
            </a:ln>
            <a:effectLst>
              <a:outerShdw dist="135003" dir="2928844"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4" name="Group 12"/>
            <p:cNvGrpSpPr/>
            <p:nvPr/>
          </p:nvGrpSpPr>
          <p:grpSpPr bwMode="auto">
            <a:xfrm>
              <a:off x="1000" y="2100"/>
              <a:ext cx="767" cy="742"/>
              <a:chOff x="1000" y="2100"/>
              <a:chExt cx="767" cy="742"/>
            </a:xfrm>
          </p:grpSpPr>
          <p:sp>
            <p:nvSpPr>
              <p:cNvPr id="16" name="AutoShape 13"/>
              <p:cNvSpPr>
                <a:spLocks noChangeArrowheads="1"/>
              </p:cNvSpPr>
              <p:nvPr/>
            </p:nvSpPr>
            <p:spPr bwMode="gray">
              <a:xfrm>
                <a:off x="1000" y="2100"/>
                <a:ext cx="767" cy="742"/>
              </a:xfrm>
              <a:prstGeom prst="roundRect">
                <a:avLst>
                  <a:gd name="adj" fmla="val 11921"/>
                </a:avLst>
              </a:prstGeom>
              <a:solidFill>
                <a:srgbClr val="FFC000"/>
              </a:solidFill>
              <a:ln w="38100">
                <a:solidFill>
                  <a:sysClr val="window" lastClr="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mn-cs"/>
                </a:endParaRPr>
              </a:p>
            </p:txBody>
          </p:sp>
          <p:sp>
            <p:nvSpPr>
              <p:cNvPr id="17" name="Freeform 14"/>
              <p:cNvSpPr/>
              <p:nvPr/>
            </p:nvSpPr>
            <p:spPr bwMode="gray">
              <a:xfrm>
                <a:off x="1048" y="2147"/>
                <a:ext cx="382" cy="372"/>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chemeClr val="accent2">
                  <a:lumMod val="20000"/>
                  <a:lumOff val="80000"/>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mn-cs"/>
                </a:endParaRPr>
              </a:p>
            </p:txBody>
          </p:sp>
          <p:sp>
            <p:nvSpPr>
              <p:cNvPr id="18" name="Text Box 15"/>
              <p:cNvSpPr txBox="1">
                <a:spLocks noChangeArrowheads="1"/>
              </p:cNvSpPr>
              <p:nvPr/>
            </p:nvSpPr>
            <p:spPr bwMode="gray">
              <a:xfrm>
                <a:off x="1196" y="2304"/>
                <a:ext cx="35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lang="en-US" sz="2800" kern="0" dirty="0">
                    <a:solidFill>
                      <a:srgbClr val="FFFFFF"/>
                    </a:solidFill>
                    <a:effectLst>
                      <a:outerShdw blurRad="38100" dist="38100" dir="2700000" algn="tl">
                        <a:srgbClr val="C0C0C0"/>
                      </a:outerShdw>
                    </a:effectLst>
                    <a:latin typeface="Arial" panose="020B0604020202020204" pitchFamily="34" charset="0"/>
                  </a:rPr>
                  <a:t>1.2</a:t>
                </a:r>
                <a:endParaRPr kumimoji="0" lang="en-US" sz="2800" b="0" i="0" u="none" strike="noStrike" kern="0" cap="none" spc="0" normalizeH="0" baseline="0" noProof="0" dirty="0">
                  <a:ln>
                    <a:noFill/>
                  </a:ln>
                  <a:solidFill>
                    <a:srgbClr val="FFFFFF"/>
                  </a:solidFill>
                  <a:effectLst>
                    <a:outerShdw blurRad="38100" dist="38100" dir="2700000" algn="tl">
                      <a:srgbClr val="C0C0C0"/>
                    </a:outerShdw>
                  </a:effectLst>
                  <a:uLnTx/>
                  <a:uFillTx/>
                  <a:latin typeface="Arial" panose="020B0604020202020204" pitchFamily="34" charset="0"/>
                  <a:cs typeface="+mn-cs"/>
                </a:endParaRPr>
              </a:p>
            </p:txBody>
          </p:sp>
        </p:grpSp>
        <p:sp>
          <p:nvSpPr>
            <p:cNvPr id="15" name="Text Box 16"/>
            <p:cNvSpPr txBox="1">
              <a:spLocks noChangeArrowheads="1"/>
            </p:cNvSpPr>
            <p:nvPr/>
          </p:nvSpPr>
          <p:spPr bwMode="gray">
            <a:xfrm>
              <a:off x="1788" y="2140"/>
              <a:ext cx="3108" cy="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lvl="0" algn="just"/>
              <a:r>
                <a:rPr lang="en-US" sz="2700" b="1" kern="0" dirty="0" err="1">
                  <a:solidFill>
                    <a:sysClr val="windowText" lastClr="000000"/>
                  </a:solidFill>
                  <a:latin typeface="Arial" panose="020B0604020202020204" pitchFamily="34" charset="0"/>
                </a:rPr>
                <a:t>Nội</a:t>
              </a:r>
              <a:r>
                <a:rPr lang="en-US" sz="2700" b="1" kern="0" dirty="0">
                  <a:solidFill>
                    <a:sysClr val="windowText" lastClr="000000"/>
                  </a:solidFill>
                  <a:latin typeface="Arial" panose="020B0604020202020204" pitchFamily="34" charset="0"/>
                </a:rPr>
                <a:t> dung </a:t>
              </a:r>
              <a:r>
                <a:rPr lang="en-US" sz="2700" b="1" kern="0" dirty="0" err="1">
                  <a:solidFill>
                    <a:sysClr val="windowText" lastClr="000000"/>
                  </a:solidFill>
                  <a:latin typeface="Arial" panose="020B0604020202020204" pitchFamily="34" charset="0"/>
                </a:rPr>
                <a:t>sứ</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mệnh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của</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lịch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sử</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của</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giai</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cấp</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công</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nhân</a:t>
              </a:r>
              <a:endParaRPr lang="en-US" sz="2700" b="1" kern="0" dirty="0">
                <a:solidFill>
                  <a:sysClr val="windowText" lastClr="000000"/>
                </a:solidFill>
                <a:latin typeface="Arial" panose="020B0604020202020204" pitchFamily="34" charset="0"/>
              </a:endParaRPr>
            </a:p>
          </p:txBody>
        </p:sp>
      </p:grpSp>
      <p:grpSp>
        <p:nvGrpSpPr>
          <p:cNvPr id="19" name="Group 18"/>
          <p:cNvGrpSpPr/>
          <p:nvPr/>
        </p:nvGrpSpPr>
        <p:grpSpPr bwMode="auto">
          <a:xfrm>
            <a:off x="665408" y="4353136"/>
            <a:ext cx="7654344" cy="1597536"/>
            <a:chOff x="912" y="2016"/>
            <a:chExt cx="3984" cy="912"/>
          </a:xfrm>
        </p:grpSpPr>
        <p:sp>
          <p:nvSpPr>
            <p:cNvPr id="20"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chemeClr val="accent6">
                  <a:lumMod val="75000"/>
                </a:schemeClr>
              </a:solidFill>
              <a:round/>
            </a:ln>
            <a:effectLst>
              <a:outerShdw dist="135003" dir="2928844"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1" name="Group 12"/>
            <p:cNvGrpSpPr/>
            <p:nvPr/>
          </p:nvGrpSpPr>
          <p:grpSpPr bwMode="auto">
            <a:xfrm>
              <a:off x="1000" y="2100"/>
              <a:ext cx="767" cy="742"/>
              <a:chOff x="1000" y="2100"/>
              <a:chExt cx="767" cy="742"/>
            </a:xfrm>
          </p:grpSpPr>
          <p:sp>
            <p:nvSpPr>
              <p:cNvPr id="23" name="AutoShape 13"/>
              <p:cNvSpPr>
                <a:spLocks noChangeArrowheads="1"/>
              </p:cNvSpPr>
              <p:nvPr/>
            </p:nvSpPr>
            <p:spPr bwMode="gray">
              <a:xfrm>
                <a:off x="1000" y="2100"/>
                <a:ext cx="767" cy="742"/>
              </a:xfrm>
              <a:prstGeom prst="roundRect">
                <a:avLst>
                  <a:gd name="adj" fmla="val 11921"/>
                </a:avLst>
              </a:prstGeom>
            </p:spPr>
            <p:style>
              <a:lnRef idx="1">
                <a:schemeClr val="accent6"/>
              </a:lnRef>
              <a:fillRef idx="2">
                <a:schemeClr val="accent6"/>
              </a:fillRef>
              <a:effectRef idx="1">
                <a:schemeClr val="accent6"/>
              </a:effectRef>
              <a:fontRef idx="minor">
                <a:schemeClr val="dk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mn-cs"/>
                </a:endParaRPr>
              </a:p>
            </p:txBody>
          </p:sp>
          <p:sp>
            <p:nvSpPr>
              <p:cNvPr id="24" name="Freeform 14"/>
              <p:cNvSpPr/>
              <p:nvPr/>
            </p:nvSpPr>
            <p:spPr bwMode="gray">
              <a:xfrm>
                <a:off x="1048" y="2147"/>
                <a:ext cx="382" cy="372"/>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6"/>
              </a:lnRef>
              <a:fillRef idx="2">
                <a:schemeClr val="accent6"/>
              </a:fillRef>
              <a:effectRef idx="1">
                <a:schemeClr val="accent6"/>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mn-cs"/>
                </a:endParaRPr>
              </a:p>
            </p:txBody>
          </p:sp>
          <p:sp>
            <p:nvSpPr>
              <p:cNvPr id="25" name="Text Box 15"/>
              <p:cNvSpPr txBox="1">
                <a:spLocks noChangeArrowheads="1"/>
              </p:cNvSpPr>
              <p:nvPr/>
            </p:nvSpPr>
            <p:spPr bwMode="gray">
              <a:xfrm>
                <a:off x="1196" y="2304"/>
                <a:ext cx="35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lang="en-US" sz="2800" kern="0" dirty="0">
                    <a:solidFill>
                      <a:srgbClr val="FFFFFF"/>
                    </a:solidFill>
                    <a:effectLst>
                      <a:outerShdw blurRad="38100" dist="38100" dir="2700000" algn="tl">
                        <a:srgbClr val="C0C0C0"/>
                      </a:outerShdw>
                    </a:effectLst>
                    <a:latin typeface="Arial" panose="020B0604020202020204" pitchFamily="34" charset="0"/>
                  </a:rPr>
                  <a:t>1.3</a:t>
                </a:r>
                <a:endParaRPr kumimoji="0" lang="en-US" sz="2800" b="0" i="0" u="none" strike="noStrike" kern="0" cap="none" spc="0" normalizeH="0" baseline="0" noProof="0" dirty="0">
                  <a:ln>
                    <a:noFill/>
                  </a:ln>
                  <a:solidFill>
                    <a:srgbClr val="FFFFFF"/>
                  </a:solidFill>
                  <a:effectLst>
                    <a:outerShdw blurRad="38100" dist="38100" dir="2700000" algn="tl">
                      <a:srgbClr val="C0C0C0"/>
                    </a:outerShdw>
                  </a:effectLst>
                  <a:uLnTx/>
                  <a:uFillTx/>
                  <a:latin typeface="Arial" panose="020B0604020202020204" pitchFamily="34" charset="0"/>
                  <a:cs typeface="+mn-cs"/>
                </a:endParaRPr>
              </a:p>
            </p:txBody>
          </p:sp>
        </p:grpSp>
        <p:sp>
          <p:nvSpPr>
            <p:cNvPr id="22" name="Text Box 16"/>
            <p:cNvSpPr txBox="1">
              <a:spLocks noChangeArrowheads="1"/>
            </p:cNvSpPr>
            <p:nvPr/>
          </p:nvSpPr>
          <p:spPr bwMode="gray">
            <a:xfrm>
              <a:off x="1784" y="2084"/>
              <a:ext cx="3108" cy="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lvl="0" algn="just"/>
              <a:r>
                <a:rPr lang="en-US" sz="2700" b="1" kern="0" dirty="0" err="1">
                  <a:solidFill>
                    <a:sysClr val="windowText" lastClr="000000"/>
                  </a:solidFill>
                  <a:latin typeface="Arial" panose="020B0604020202020204" pitchFamily="34" charset="0"/>
                </a:rPr>
                <a:t>Điều</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kiện</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khách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quan</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và</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nhân</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tố</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chủ</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quan</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quy</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định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giai</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cấp</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công</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nhân</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hoàn</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thành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sứ</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mệnh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lịch</a:t>
              </a:r>
              <a:r>
                <a:rPr lang="en-US" sz="2700" b="1" kern="0" dirty="0">
                  <a:solidFill>
                    <a:sysClr val="windowText" lastClr="000000"/>
                  </a:solidFill>
                  <a:latin typeface="Arial" panose="020B0604020202020204" pitchFamily="34" charset="0"/>
                </a:rPr>
                <a:t> </a:t>
              </a:r>
              <a:r>
                <a:rPr lang="en-US" sz="2700" b="1" kern="0" dirty="0" err="1">
                  <a:solidFill>
                    <a:sysClr val="windowText" lastClr="000000"/>
                  </a:solidFill>
                  <a:latin typeface="Arial" panose="020B0604020202020204" pitchFamily="34" charset="0"/>
                </a:rPr>
                <a:t>sử</a:t>
              </a:r>
              <a:endParaRPr lang="en-US" sz="2700" b="1" kern="0" dirty="0">
                <a:solidFill>
                  <a:sysClr val="windowText" lastClr="000000"/>
                </a:solidFill>
                <a:latin typeface="Arial" panose="020B0604020202020204" pitchFamily="34" charset="0"/>
              </a:endParaRPr>
            </a:p>
          </p:txBody>
        </p:sp>
      </p:grpSp>
      <p:sp>
        <p:nvSpPr>
          <p:cNvPr id="26"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250" fill="hold"/>
                                        <p:tgtEl>
                                          <p:spTgt spid="12"/>
                                        </p:tgtEl>
                                        <p:attrNameLst>
                                          <p:attrName>ppt_w</p:attrName>
                                        </p:attrNameLst>
                                      </p:cBhvr>
                                      <p:tavLst>
                                        <p:tav tm="0">
                                          <p:val>
                                            <p:fltVal val="0"/>
                                          </p:val>
                                        </p:tav>
                                        <p:tav tm="100000">
                                          <p:val>
                                            <p:strVal val="#ppt_w"/>
                                          </p:val>
                                        </p:tav>
                                      </p:tavLst>
                                    </p:anim>
                                    <p:anim calcmode="lin" valueType="num">
                                      <p:cBhvr>
                                        <p:cTn id="15" dur="250" fill="hold"/>
                                        <p:tgtEl>
                                          <p:spTgt spid="12"/>
                                        </p:tgtEl>
                                        <p:attrNameLst>
                                          <p:attrName>ppt_h</p:attrName>
                                        </p:attrNameLst>
                                      </p:cBhvr>
                                      <p:tavLst>
                                        <p:tav tm="0">
                                          <p:val>
                                            <p:fltVal val="0"/>
                                          </p:val>
                                        </p:tav>
                                        <p:tav tm="100000">
                                          <p:val>
                                            <p:strVal val="#ppt_h"/>
                                          </p:val>
                                        </p:tav>
                                      </p:tavLst>
                                    </p:anim>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250" fill="hold"/>
                                        <p:tgtEl>
                                          <p:spTgt spid="19"/>
                                        </p:tgtEl>
                                        <p:attrNameLst>
                                          <p:attrName>ppt_w</p:attrName>
                                        </p:attrNameLst>
                                      </p:cBhvr>
                                      <p:tavLst>
                                        <p:tav tm="0">
                                          <p:val>
                                            <p:fltVal val="0"/>
                                          </p:val>
                                        </p:tav>
                                        <p:tav tm="100000">
                                          <p:val>
                                            <p:strVal val="#ppt_w"/>
                                          </p:val>
                                        </p:tav>
                                      </p:tavLst>
                                    </p:anim>
                                    <p:anim calcmode="lin" valueType="num">
                                      <p:cBhvr>
                                        <p:cTn id="22" dur="250" fill="hold"/>
                                        <p:tgtEl>
                                          <p:spTgt spid="19"/>
                                        </p:tgtEl>
                                        <p:attrNameLst>
                                          <p:attrName>ppt_h</p:attrName>
                                        </p:attrNameLst>
                                      </p:cBhvr>
                                      <p:tavLst>
                                        <p:tav tm="0">
                                          <p:val>
                                            <p:fltVal val="0"/>
                                          </p:val>
                                        </p:tav>
                                        <p:tav tm="100000">
                                          <p:val>
                                            <p:strVal val="#ppt_h"/>
                                          </p:val>
                                        </p:tav>
                                      </p:tavLst>
                                    </p:anim>
                                    <p:animEffect transition="in" filter="fade">
                                      <p:cBhvr>
                                        <p:cTn id="23"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43774" y="30876"/>
            <a:ext cx="4702629" cy="1142704"/>
          </a:xfrm>
        </p:spPr>
        <p:txBody>
          <a:bodyPr>
            <a:normAutofit/>
          </a:bodyPr>
          <a:lstStyle/>
          <a:p>
            <a:pPr algn="ctr"/>
            <a:r>
              <a:rPr lang="vi-VN" sz="2200" b="1" dirty="0">
                <a:solidFill>
                  <a:srgbClr val="FF0000"/>
                </a:solidFill>
              </a:rPr>
              <a:t>2.2. Thực hiện SMLS của GCCN trong thời đại ngày nay </a:t>
            </a:r>
            <a:endParaRPr lang="x-none" sz="2200" dirty="0">
              <a:solidFill>
                <a:srgbClr val="FF0000"/>
              </a:solidFill>
            </a:endParaRPr>
          </a:p>
        </p:txBody>
      </p:sp>
      <p:grpSp>
        <p:nvGrpSpPr>
          <p:cNvPr id="30" name="Group 16"/>
          <p:cNvGrpSpPr/>
          <p:nvPr/>
        </p:nvGrpSpPr>
        <p:grpSpPr bwMode="auto">
          <a:xfrm>
            <a:off x="527014" y="2468683"/>
            <a:ext cx="3825026" cy="3350226"/>
            <a:chOff x="527" y="1252"/>
            <a:chExt cx="2257" cy="2411"/>
          </a:xfrm>
        </p:grpSpPr>
        <p:sp>
          <p:nvSpPr>
            <p:cNvPr id="31" name="Rectangle 5"/>
            <p:cNvSpPr>
              <a:spLocks noChangeArrowheads="1"/>
            </p:cNvSpPr>
            <p:nvPr/>
          </p:nvSpPr>
          <p:spPr bwMode="gray">
            <a:xfrm rot="-319177">
              <a:off x="527" y="1252"/>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32" name="Rectangle 6"/>
            <p:cNvSpPr>
              <a:spLocks noChangeArrowheads="1"/>
            </p:cNvSpPr>
            <p:nvPr/>
          </p:nvSpPr>
          <p:spPr bwMode="gray">
            <a:xfrm>
              <a:off x="650" y="1344"/>
              <a:ext cx="2134"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33" name="Text Box 8"/>
            <p:cNvSpPr txBox="1">
              <a:spLocks noChangeArrowheads="1"/>
            </p:cNvSpPr>
            <p:nvPr/>
          </p:nvSpPr>
          <p:spPr bwMode="gray">
            <a:xfrm>
              <a:off x="731" y="1440"/>
              <a:ext cx="2008"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dirty="0" err="1">
                  <a:latin typeface="+mn-lt"/>
                </a:rPr>
                <a:t>Vai</a:t>
              </a:r>
              <a:r>
                <a:rPr lang="en-US" altLang="en-US" dirty="0">
                  <a:latin typeface="+mn-lt"/>
                </a:rPr>
                <a:t> </a:t>
              </a:r>
              <a:r>
                <a:rPr lang="en-US" altLang="en-US" dirty="0" err="1">
                  <a:latin typeface="+mn-lt"/>
                </a:rPr>
                <a:t>trò</a:t>
              </a:r>
              <a:r>
                <a:rPr lang="en-US" altLang="en-US" dirty="0">
                  <a:latin typeface="+mn-lt"/>
                </a:rPr>
                <a:t> </a:t>
              </a:r>
              <a:r>
                <a:rPr lang="en-US" altLang="en-US" dirty="0" err="1">
                  <a:latin typeface="+mn-lt"/>
                </a:rPr>
                <a:t>của</a:t>
              </a:r>
              <a:r>
                <a:rPr lang="en-US" altLang="en-US" dirty="0">
                  <a:latin typeface="+mn-lt"/>
                </a:rPr>
                <a:t> </a:t>
              </a:r>
              <a:r>
                <a:rPr lang="en-US" altLang="en-US" dirty="0" err="1">
                  <a:latin typeface="+mn-lt"/>
                </a:rPr>
                <a:t>họ</a:t>
              </a:r>
              <a:r>
                <a:rPr lang="en-US" altLang="en-US" dirty="0">
                  <a:latin typeface="+mn-lt"/>
                </a:rPr>
                <a:t> </a:t>
              </a:r>
              <a:r>
                <a:rPr lang="en-US" altLang="en-US" dirty="0" err="1">
                  <a:latin typeface="+mn-lt"/>
                </a:rPr>
                <a:t>trong</a:t>
              </a:r>
              <a:r>
                <a:rPr lang="en-US" altLang="en-US" dirty="0">
                  <a:latin typeface="+mn-lt"/>
                </a:rPr>
                <a:t> </a:t>
              </a:r>
              <a:r>
                <a:rPr lang="en-US" altLang="en-US" dirty="0" err="1">
                  <a:latin typeface="+mn-lt"/>
                </a:rPr>
                <a:t>sản</a:t>
              </a:r>
              <a:r>
                <a:rPr lang="en-US" altLang="en-US" dirty="0">
                  <a:latin typeface="+mn-lt"/>
                </a:rPr>
                <a:t> </a:t>
              </a:r>
              <a:r>
                <a:rPr lang="en-US" altLang="en-US" dirty="0" err="1">
                  <a:latin typeface="+mn-lt"/>
                </a:rPr>
                <a:t>xuất</a:t>
              </a:r>
              <a:r>
                <a:rPr lang="en-US" altLang="en-US" dirty="0">
                  <a:latin typeface="+mn-lt"/>
                </a:rPr>
                <a:t> </a:t>
              </a:r>
              <a:r>
                <a:rPr lang="en-US" altLang="en-US" dirty="0" err="1">
                  <a:latin typeface="+mn-lt"/>
                </a:rPr>
                <a:t>gắn</a:t>
              </a:r>
              <a:r>
                <a:rPr lang="en-US" altLang="en-US" dirty="0">
                  <a:latin typeface="+mn-lt"/>
                </a:rPr>
                <a:t> </a:t>
              </a:r>
              <a:r>
                <a:rPr lang="en-US" altLang="en-US" dirty="0" err="1">
                  <a:latin typeface="+mn-lt"/>
                </a:rPr>
                <a:t>với</a:t>
              </a:r>
              <a:r>
                <a:rPr lang="en-US" altLang="en-US" dirty="0">
                  <a:latin typeface="+mn-lt"/>
                </a:rPr>
                <a:t> </a:t>
              </a:r>
              <a:r>
                <a:rPr lang="en-US" altLang="en-US" dirty="0" err="1">
                  <a:latin typeface="+mn-lt"/>
                </a:rPr>
                <a:t>công</a:t>
              </a:r>
              <a:r>
                <a:rPr lang="en-US" altLang="en-US" dirty="0">
                  <a:latin typeface="+mn-lt"/>
                </a:rPr>
                <a:t> </a:t>
              </a:r>
              <a:r>
                <a:rPr lang="en-US" altLang="en-US" dirty="0" err="1">
                  <a:latin typeface="+mn-lt"/>
                </a:rPr>
                <a:t>nghệ</a:t>
              </a:r>
              <a:r>
                <a:rPr lang="en-US" altLang="en-US" dirty="0">
                  <a:latin typeface="+mn-lt"/>
                </a:rPr>
                <a:t> </a:t>
              </a:r>
              <a:r>
                <a:rPr lang="en-US" altLang="en-US" dirty="0" err="1">
                  <a:latin typeface="+mn-lt"/>
                </a:rPr>
                <a:t>hiện</a:t>
              </a:r>
              <a:r>
                <a:rPr lang="en-US" altLang="en-US" dirty="0">
                  <a:latin typeface="+mn-lt"/>
                </a:rPr>
                <a:t> </a:t>
              </a:r>
              <a:r>
                <a:rPr lang="en-US" altLang="en-US" dirty="0" err="1">
                  <a:latin typeface="+mn-lt"/>
                </a:rPr>
                <a:t>đại</a:t>
              </a:r>
              <a:r>
                <a:rPr lang="en-US" altLang="en-US" dirty="0">
                  <a:latin typeface="+mn-lt"/>
                </a:rPr>
                <a:t>.</a:t>
              </a:r>
            </a:p>
          </p:txBody>
        </p:sp>
      </p:grpSp>
      <p:grpSp>
        <p:nvGrpSpPr>
          <p:cNvPr id="34" name="Group 17"/>
          <p:cNvGrpSpPr/>
          <p:nvPr/>
        </p:nvGrpSpPr>
        <p:grpSpPr bwMode="auto">
          <a:xfrm>
            <a:off x="4704402" y="2430879"/>
            <a:ext cx="4155467" cy="3298177"/>
            <a:chOff x="3040" y="1229"/>
            <a:chExt cx="2240" cy="2411"/>
          </a:xfrm>
        </p:grpSpPr>
        <p:sp>
          <p:nvSpPr>
            <p:cNvPr id="35" name="Rectangle 15"/>
            <p:cNvSpPr>
              <a:spLocks noChangeArrowheads="1"/>
            </p:cNvSpPr>
            <p:nvPr/>
          </p:nvSpPr>
          <p:spPr bwMode="gray">
            <a:xfrm rot="301233">
              <a:off x="3136" y="1229"/>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36" name="Rectangle 13"/>
            <p:cNvSpPr>
              <a:spLocks noChangeArrowheads="1"/>
            </p:cNvSpPr>
            <p:nvPr/>
          </p:nvSpPr>
          <p:spPr bwMode="gray">
            <a:xfrm>
              <a:off x="3040" y="1344"/>
              <a:ext cx="2096"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37" name="Text Box 14"/>
            <p:cNvSpPr txBox="1">
              <a:spLocks noChangeArrowheads="1"/>
            </p:cNvSpPr>
            <p:nvPr/>
          </p:nvSpPr>
          <p:spPr bwMode="gray">
            <a:xfrm>
              <a:off x="3067" y="1440"/>
              <a:ext cx="2024" cy="1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dirty="0" err="1">
                  <a:latin typeface="+mn-lt"/>
                </a:rPr>
                <a:t>Vai</a:t>
              </a:r>
              <a:r>
                <a:rPr lang="en-US" altLang="en-US" dirty="0">
                  <a:latin typeface="+mn-lt"/>
                </a:rPr>
                <a:t> </a:t>
              </a:r>
              <a:r>
                <a:rPr lang="en-US" altLang="en-US" dirty="0" err="1">
                  <a:latin typeface="+mn-lt"/>
                </a:rPr>
                <a:t>trò</a:t>
              </a:r>
              <a:r>
                <a:rPr lang="en-US" altLang="en-US" dirty="0">
                  <a:latin typeface="+mn-lt"/>
                </a:rPr>
                <a:t> </a:t>
              </a:r>
              <a:r>
                <a:rPr lang="en-US" altLang="en-US" dirty="0" err="1">
                  <a:latin typeface="+mn-lt"/>
                </a:rPr>
                <a:t>chủ</a:t>
              </a:r>
              <a:r>
                <a:rPr lang="en-US" altLang="en-US" dirty="0">
                  <a:latin typeface="+mn-lt"/>
                </a:rPr>
                <a:t> </a:t>
              </a:r>
              <a:r>
                <a:rPr lang="en-US" altLang="en-US" dirty="0" err="1">
                  <a:latin typeface="+mn-lt"/>
                </a:rPr>
                <a:t>thể</a:t>
              </a:r>
              <a:r>
                <a:rPr lang="en-US" altLang="en-US" dirty="0">
                  <a:latin typeface="+mn-lt"/>
                </a:rPr>
                <a:t> </a:t>
              </a:r>
              <a:r>
                <a:rPr lang="en-US" altLang="en-US" dirty="0" err="1">
                  <a:latin typeface="+mn-lt"/>
                </a:rPr>
                <a:t>của</a:t>
              </a:r>
              <a:r>
                <a:rPr lang="en-US" altLang="en-US" dirty="0">
                  <a:latin typeface="+mn-lt"/>
                </a:rPr>
                <a:t> </a:t>
              </a:r>
              <a:r>
                <a:rPr lang="en-US" altLang="en-US" dirty="0" err="1">
                  <a:latin typeface="+mn-lt"/>
                </a:rPr>
                <a:t>giai</a:t>
              </a:r>
              <a:r>
                <a:rPr lang="en-US" altLang="en-US" dirty="0">
                  <a:latin typeface="+mn-lt"/>
                </a:rPr>
                <a:t> </a:t>
              </a:r>
              <a:r>
                <a:rPr lang="en-US" altLang="en-US" dirty="0" err="1">
                  <a:latin typeface="+mn-lt"/>
                </a:rPr>
                <a:t>cấp</a:t>
              </a:r>
              <a:r>
                <a:rPr lang="en-US" altLang="en-US" dirty="0">
                  <a:latin typeface="+mn-lt"/>
                </a:rPr>
                <a:t> </a:t>
              </a:r>
              <a:r>
                <a:rPr lang="en-US" altLang="en-US" dirty="0" err="1">
                  <a:latin typeface="+mn-lt"/>
                </a:rPr>
                <a:t>công</a:t>
              </a:r>
              <a:r>
                <a:rPr lang="en-US" altLang="en-US" dirty="0">
                  <a:latin typeface="+mn-lt"/>
                </a:rPr>
                <a:t> </a:t>
              </a:r>
              <a:r>
                <a:rPr lang="en-US" altLang="en-US" dirty="0" err="1">
                  <a:latin typeface="+mn-lt"/>
                </a:rPr>
                <a:t>nhân</a:t>
              </a:r>
              <a:r>
                <a:rPr lang="en-US" altLang="en-US" dirty="0">
                  <a:latin typeface="+mn-lt"/>
                </a:rPr>
                <a:t> </a:t>
              </a:r>
              <a:r>
                <a:rPr lang="en-US" altLang="en-US" dirty="0" err="1">
                  <a:latin typeface="+mn-lt"/>
                </a:rPr>
                <a:t>trong</a:t>
              </a:r>
              <a:r>
                <a:rPr lang="en-US" altLang="en-US" dirty="0">
                  <a:latin typeface="+mn-lt"/>
                </a:rPr>
                <a:t> </a:t>
              </a:r>
              <a:r>
                <a:rPr lang="en-US" altLang="en-US" dirty="0" err="1">
                  <a:latin typeface="+mn-lt"/>
                </a:rPr>
                <a:t>cuộc</a:t>
              </a:r>
              <a:r>
                <a:rPr lang="en-US" altLang="en-US" dirty="0">
                  <a:latin typeface="+mn-lt"/>
                </a:rPr>
                <a:t> </a:t>
              </a:r>
              <a:r>
                <a:rPr lang="en-US" altLang="en-US" dirty="0" err="1">
                  <a:latin typeface="+mn-lt"/>
                </a:rPr>
                <a:t>đấu</a:t>
              </a:r>
              <a:r>
                <a:rPr lang="en-US" altLang="en-US" dirty="0">
                  <a:latin typeface="+mn-lt"/>
                </a:rPr>
                <a:t> </a:t>
              </a:r>
              <a:r>
                <a:rPr lang="en-US" altLang="en-US" dirty="0" err="1">
                  <a:latin typeface="+mn-lt"/>
                </a:rPr>
                <a:t>tranh</a:t>
              </a:r>
              <a:r>
                <a:rPr lang="en-US" altLang="en-US" dirty="0">
                  <a:latin typeface="+mn-lt"/>
                </a:rPr>
                <a:t> </a:t>
              </a:r>
              <a:r>
                <a:rPr lang="en-US" altLang="en-US" dirty="0" err="1">
                  <a:latin typeface="+mn-lt"/>
                </a:rPr>
                <a:t>vì</a:t>
              </a:r>
              <a:r>
                <a:rPr lang="en-US" altLang="en-US" dirty="0">
                  <a:latin typeface="+mn-lt"/>
                </a:rPr>
                <a:t> </a:t>
              </a:r>
              <a:r>
                <a:rPr lang="en-US" altLang="en-US" dirty="0" err="1">
                  <a:latin typeface="+mn-lt"/>
                </a:rPr>
                <a:t>dân</a:t>
              </a:r>
              <a:r>
                <a:rPr lang="en-US" altLang="en-US" dirty="0">
                  <a:latin typeface="+mn-lt"/>
                </a:rPr>
                <a:t> </a:t>
              </a:r>
              <a:r>
                <a:rPr lang="en-US" altLang="en-US" dirty="0" err="1">
                  <a:latin typeface="+mn-lt"/>
                </a:rPr>
                <a:t>sinh</a:t>
              </a:r>
              <a:r>
                <a:rPr lang="en-US" altLang="en-US" dirty="0">
                  <a:latin typeface="+mn-lt"/>
                </a:rPr>
                <a:t>, </a:t>
              </a:r>
              <a:r>
                <a:rPr lang="en-US" altLang="en-US" dirty="0" err="1">
                  <a:latin typeface="+mn-lt"/>
                </a:rPr>
                <a:t>dân</a:t>
              </a:r>
              <a:r>
                <a:rPr lang="en-US" altLang="en-US" dirty="0">
                  <a:latin typeface="+mn-lt"/>
                </a:rPr>
                <a:t> </a:t>
              </a:r>
              <a:r>
                <a:rPr lang="en-US" altLang="en-US" dirty="0" err="1">
                  <a:latin typeface="+mn-lt"/>
                </a:rPr>
                <a:t>chủ</a:t>
              </a:r>
              <a:r>
                <a:rPr lang="en-US" altLang="en-US" dirty="0">
                  <a:latin typeface="+mn-lt"/>
                </a:rPr>
                <a:t>, </a:t>
              </a:r>
              <a:r>
                <a:rPr lang="en-US" altLang="en-US" dirty="0" err="1">
                  <a:latin typeface="+mn-lt"/>
                </a:rPr>
                <a:t>tiến</a:t>
              </a:r>
              <a:r>
                <a:rPr lang="en-US" altLang="en-US" dirty="0">
                  <a:latin typeface="+mn-lt"/>
                </a:rPr>
                <a:t> </a:t>
              </a:r>
              <a:r>
                <a:rPr lang="en-US" altLang="en-US" dirty="0" err="1">
                  <a:latin typeface="+mn-lt"/>
                </a:rPr>
                <a:t>bộ</a:t>
              </a:r>
              <a:r>
                <a:rPr lang="en-US" altLang="en-US" dirty="0">
                  <a:latin typeface="+mn-lt"/>
                </a:rPr>
                <a:t> </a:t>
              </a:r>
              <a:r>
                <a:rPr lang="en-US" altLang="en-US" dirty="0" err="1">
                  <a:latin typeface="+mn-lt"/>
                </a:rPr>
                <a:t>xã</a:t>
              </a:r>
              <a:r>
                <a:rPr lang="en-US" altLang="en-US" dirty="0">
                  <a:latin typeface="+mn-lt"/>
                </a:rPr>
                <a:t> </a:t>
              </a:r>
              <a:r>
                <a:rPr lang="en-US" altLang="en-US" dirty="0" err="1">
                  <a:latin typeface="+mn-lt"/>
                </a:rPr>
                <a:t>hội</a:t>
              </a:r>
              <a:r>
                <a:rPr lang="en-US" altLang="en-US" dirty="0">
                  <a:latin typeface="+mn-lt"/>
                </a:rPr>
                <a:t> </a:t>
              </a:r>
              <a:r>
                <a:rPr lang="en-US" altLang="en-US" dirty="0" err="1">
                  <a:latin typeface="+mn-lt"/>
                </a:rPr>
                <a:t>và</a:t>
              </a:r>
              <a:r>
                <a:rPr lang="en-US" altLang="en-US" dirty="0">
                  <a:latin typeface="+mn-lt"/>
                </a:rPr>
                <a:t> </a:t>
              </a:r>
              <a:r>
                <a:rPr lang="en-US" altLang="en-US" dirty="0" err="1">
                  <a:latin typeface="+mn-lt"/>
                </a:rPr>
                <a:t>chủ</a:t>
              </a:r>
              <a:r>
                <a:rPr lang="en-US" altLang="en-US" dirty="0">
                  <a:latin typeface="+mn-lt"/>
                </a:rPr>
                <a:t> </a:t>
              </a:r>
              <a:r>
                <a:rPr lang="en-US" altLang="en-US" dirty="0" err="1">
                  <a:latin typeface="+mn-lt"/>
                </a:rPr>
                <a:t>nghĩa</a:t>
              </a:r>
              <a:r>
                <a:rPr lang="en-US" altLang="en-US" dirty="0">
                  <a:latin typeface="+mn-lt"/>
                </a:rPr>
                <a:t> </a:t>
              </a:r>
              <a:r>
                <a:rPr lang="en-US" altLang="en-US" dirty="0" err="1">
                  <a:latin typeface="+mn-lt"/>
                </a:rPr>
                <a:t>xã</a:t>
              </a:r>
              <a:r>
                <a:rPr lang="en-US" altLang="en-US" dirty="0">
                  <a:latin typeface="+mn-lt"/>
                </a:rPr>
                <a:t> </a:t>
              </a:r>
              <a:r>
                <a:rPr lang="en-US" altLang="en-US" dirty="0" err="1">
                  <a:latin typeface="+mn-lt"/>
                </a:rPr>
                <a:t>hội</a:t>
              </a:r>
              <a:r>
                <a:rPr lang="en-US" altLang="en-US" dirty="0">
                  <a:latin typeface="+mn-lt"/>
                </a:rPr>
                <a:t>.</a:t>
              </a:r>
            </a:p>
          </p:txBody>
        </p:sp>
      </p:grpSp>
      <p:sp>
        <p:nvSpPr>
          <p:cNvPr id="38" name="Oval 46"/>
          <p:cNvSpPr>
            <a:spLocks noChangeArrowheads="1"/>
          </p:cNvSpPr>
          <p:nvPr/>
        </p:nvSpPr>
        <p:spPr bwMode="gray">
          <a:xfrm>
            <a:off x="2439527" y="1135172"/>
            <a:ext cx="3825026" cy="1049378"/>
          </a:xfrm>
          <a:prstGeom prst="ellipse">
            <a:avLst/>
          </a:prstGeom>
          <a:solidFill>
            <a:srgbClr val="FFCCFF"/>
          </a:solidFill>
          <a:ln>
            <a:noFill/>
          </a:ln>
          <a:effectLst/>
          <a:scene3d>
            <a:camera prst="orthographicFront">
              <a:rot lat="0" lon="0" rev="0"/>
            </a:camera>
            <a:lightRig rig="chilly" dir="t">
              <a:rot lat="0" lon="0" rev="18480000"/>
            </a:lightRig>
          </a:scene3d>
          <a:sp3d prstMaterial="clear">
            <a:bevelT h="63500"/>
          </a:sp3d>
        </p:spPr>
        <p:txBody>
          <a:bodyPr wrap="none" anchor="ctr"/>
          <a:lstStyle/>
          <a:p>
            <a:pPr algn="ctr" eaLnBrk="1" fontAlgn="auto" hangingPunct="1">
              <a:spcBef>
                <a:spcPts val="0"/>
              </a:spcBef>
              <a:spcAft>
                <a:spcPts val="0"/>
              </a:spcAft>
              <a:defRPr/>
            </a:pPr>
            <a:r>
              <a:rPr lang="en-US" sz="2400" b="1" dirty="0" err="1">
                <a:effectLst>
                  <a:outerShdw blurRad="38100" dist="38100" dir="2700000" algn="tl">
                    <a:srgbClr val="000000">
                      <a:alpha val="43137"/>
                    </a:srgbClr>
                  </a:outerShdw>
                </a:effectLst>
                <a:latin typeface="+mn-lt"/>
              </a:rPr>
              <a:t>Nội</a:t>
            </a:r>
            <a:r>
              <a:rPr lang="en-US" sz="2400" b="1" dirty="0">
                <a:effectLst>
                  <a:outerShdw blurRad="38100" dist="38100" dir="2700000" algn="tl">
                    <a:srgbClr val="000000">
                      <a:alpha val="43137"/>
                    </a:srgbClr>
                  </a:outerShdw>
                </a:effectLst>
                <a:latin typeface="+mn-lt"/>
              </a:rPr>
              <a:t> dung </a:t>
            </a:r>
            <a:r>
              <a:rPr lang="en-US" sz="2400" b="1" dirty="0" err="1">
                <a:effectLst>
                  <a:outerShdw blurRad="38100" dist="38100" dir="2700000" algn="tl">
                    <a:srgbClr val="000000">
                      <a:alpha val="43137"/>
                    </a:srgbClr>
                  </a:outerShdw>
                </a:effectLst>
                <a:latin typeface="+mn-lt"/>
              </a:rPr>
              <a:t>kinh</a:t>
            </a:r>
            <a:r>
              <a:rPr lang="en-US" sz="2400" b="1" dirty="0">
                <a:effectLst>
                  <a:outerShdw blurRad="38100" dist="38100" dir="2700000" algn="tl">
                    <a:srgbClr val="000000">
                      <a:alpha val="43137"/>
                    </a:srgbClr>
                  </a:outerShdw>
                </a:effectLst>
                <a:latin typeface="+mn-lt"/>
              </a:rPr>
              <a:t> </a:t>
            </a:r>
            <a:r>
              <a:rPr lang="en-US" sz="2400" b="1" dirty="0" err="1">
                <a:effectLst>
                  <a:outerShdw blurRad="38100" dist="38100" dir="2700000" algn="tl">
                    <a:srgbClr val="000000">
                      <a:alpha val="43137"/>
                    </a:srgbClr>
                  </a:outerShdw>
                </a:effectLst>
                <a:latin typeface="+mn-lt"/>
              </a:rPr>
              <a:t>tế</a:t>
            </a:r>
            <a:r>
              <a:rPr lang="en-US" sz="2400" b="1" dirty="0">
                <a:effectLst>
                  <a:outerShdw blurRad="38100" dist="38100" dir="2700000" algn="tl">
                    <a:srgbClr val="000000">
                      <a:alpha val="43137"/>
                    </a:srgbClr>
                  </a:outerShdw>
                </a:effectLst>
                <a:latin typeface="+mn-lt"/>
              </a:rPr>
              <a:t> – </a:t>
            </a:r>
            <a:r>
              <a:rPr lang="en-US" sz="2400" b="1" dirty="0" err="1">
                <a:effectLst>
                  <a:outerShdw blurRad="38100" dist="38100" dir="2700000" algn="tl">
                    <a:srgbClr val="000000">
                      <a:alpha val="43137"/>
                    </a:srgbClr>
                  </a:outerShdw>
                </a:effectLst>
                <a:latin typeface="+mn-lt"/>
              </a:rPr>
              <a:t>xã</a:t>
            </a:r>
            <a:r>
              <a:rPr lang="en-US" sz="2400" b="1" dirty="0">
                <a:effectLst>
                  <a:outerShdw blurRad="38100" dist="38100" dir="2700000" algn="tl">
                    <a:srgbClr val="000000">
                      <a:alpha val="43137"/>
                    </a:srgbClr>
                  </a:outerShdw>
                </a:effectLst>
                <a:latin typeface="+mn-lt"/>
              </a:rPr>
              <a:t> </a:t>
            </a:r>
            <a:r>
              <a:rPr lang="en-US" sz="2400" b="1" dirty="0" err="1">
                <a:effectLst>
                  <a:outerShdw blurRad="38100" dist="38100" dir="2700000" algn="tl">
                    <a:srgbClr val="000000">
                      <a:alpha val="43137"/>
                    </a:srgbClr>
                  </a:outerShdw>
                </a:effectLst>
                <a:latin typeface="+mn-lt"/>
              </a:rPr>
              <a:t>hội</a:t>
            </a:r>
            <a:endParaRPr lang="en-US" sz="2400" b="1" dirty="0">
              <a:effectLst>
                <a:outerShdw blurRad="38100" dist="38100" dir="2700000" algn="tl">
                  <a:srgbClr val="000000">
                    <a:alpha val="43137"/>
                  </a:srgbClr>
                </a:outerShdw>
              </a:effectLst>
              <a:latin typeface="+mn-lt"/>
            </a:endParaRPr>
          </a:p>
        </p:txBody>
      </p:sp>
      <p:sp>
        <p:nvSpPr>
          <p:cNvPr id="39" name="Freeform 11"/>
          <p:cNvSpPr/>
          <p:nvPr/>
        </p:nvSpPr>
        <p:spPr bwMode="gray">
          <a:xfrm>
            <a:off x="3125785" y="1851891"/>
            <a:ext cx="903287" cy="56025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40" name="Freeform 11"/>
          <p:cNvSpPr/>
          <p:nvPr/>
        </p:nvSpPr>
        <p:spPr bwMode="gray">
          <a:xfrm flipH="1">
            <a:off x="4656134" y="1839191"/>
            <a:ext cx="923925" cy="56025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1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ppt_x"/>
                                          </p:val>
                                        </p:tav>
                                        <p:tav tm="100000">
                                          <p:val>
                                            <p:strVal val="#ppt_x"/>
                                          </p:val>
                                        </p:tav>
                                      </p:tavLst>
                                    </p:anim>
                                    <p:anim calcmode="lin" valueType="num">
                                      <p:cBhvr additive="base">
                                        <p:cTn id="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ppt_x"/>
                                          </p:val>
                                        </p:tav>
                                        <p:tav tm="100000">
                                          <p:val>
                                            <p:strVal val="#ppt_x"/>
                                          </p:val>
                                        </p:tav>
                                      </p:tavLst>
                                    </p:anim>
                                    <p:anim calcmode="lin" valueType="num">
                                      <p:cBhvr additive="base">
                                        <p:cTn id="2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6"/>
          <p:cNvGrpSpPr/>
          <p:nvPr/>
        </p:nvGrpSpPr>
        <p:grpSpPr bwMode="auto">
          <a:xfrm>
            <a:off x="527014" y="2468683"/>
            <a:ext cx="3825026" cy="4053984"/>
            <a:chOff x="527" y="1252"/>
            <a:chExt cx="2257" cy="2411"/>
          </a:xfrm>
        </p:grpSpPr>
        <p:sp>
          <p:nvSpPr>
            <p:cNvPr id="6" name="Rectangle 5"/>
            <p:cNvSpPr>
              <a:spLocks noChangeArrowheads="1"/>
            </p:cNvSpPr>
            <p:nvPr/>
          </p:nvSpPr>
          <p:spPr bwMode="gray">
            <a:xfrm rot="-319177">
              <a:off x="527" y="1252"/>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7" name="Rectangle 6"/>
            <p:cNvSpPr>
              <a:spLocks noChangeArrowheads="1"/>
            </p:cNvSpPr>
            <p:nvPr/>
          </p:nvSpPr>
          <p:spPr bwMode="gray">
            <a:xfrm>
              <a:off x="650" y="1344"/>
              <a:ext cx="2134"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8" name="Text Box 8"/>
            <p:cNvSpPr txBox="1">
              <a:spLocks noChangeArrowheads="1"/>
            </p:cNvSpPr>
            <p:nvPr/>
          </p:nvSpPr>
          <p:spPr bwMode="gray">
            <a:xfrm>
              <a:off x="731" y="1440"/>
              <a:ext cx="2008" cy="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2400" b="1" dirty="0" err="1">
                  <a:latin typeface="+mn-lt"/>
                </a:rPr>
                <a:t>Ở</a:t>
              </a:r>
              <a:r>
                <a:rPr lang="en-US" altLang="en-US" sz="2400" b="1" dirty="0">
                  <a:latin typeface="+mn-lt"/>
                </a:rPr>
                <a:t> </a:t>
              </a:r>
              <a:r>
                <a:rPr lang="en-US" altLang="en-US" sz="2400" b="1" dirty="0" err="1">
                  <a:latin typeface="+mn-lt"/>
                </a:rPr>
                <a:t>các</a:t>
              </a:r>
              <a:r>
                <a:rPr lang="en-US" altLang="en-US" sz="2400" b="1" dirty="0">
                  <a:latin typeface="+mn-lt"/>
                </a:rPr>
                <a:t> </a:t>
              </a:r>
              <a:r>
                <a:rPr lang="en-US" altLang="en-US" sz="2400" b="1" dirty="0" err="1">
                  <a:latin typeface="+mn-lt"/>
                </a:rPr>
                <a:t>nước</a:t>
              </a:r>
              <a:r>
                <a:rPr lang="en-US" altLang="en-US" sz="2400" b="1" dirty="0">
                  <a:latin typeface="+mn-lt"/>
                </a:rPr>
                <a:t> TBCN</a:t>
              </a:r>
              <a:r>
                <a:rPr lang="en-US" altLang="en-US" sz="2400" dirty="0">
                  <a:latin typeface="+mn-lt"/>
                </a:rPr>
                <a:t>: </a:t>
              </a:r>
              <a:r>
                <a:rPr lang="en-US" altLang="en-US" sz="2400" dirty="0" err="1">
                  <a:latin typeface="+mn-lt"/>
                </a:rPr>
                <a:t>Mục</a:t>
              </a:r>
              <a:r>
                <a:rPr lang="en-US" altLang="en-US" sz="2400" dirty="0">
                  <a:latin typeface="+mn-lt"/>
                </a:rPr>
                <a:t> </a:t>
              </a:r>
              <a:r>
                <a:rPr lang="en-US" altLang="en-US" sz="2400" dirty="0" err="1">
                  <a:latin typeface="+mn-lt"/>
                </a:rPr>
                <a:t>tiêu</a:t>
              </a:r>
              <a:r>
                <a:rPr lang="en-US" altLang="en-US" sz="2400" dirty="0">
                  <a:latin typeface="+mn-lt"/>
                </a:rPr>
                <a:t> </a:t>
              </a:r>
              <a:r>
                <a:rPr lang="en-US" altLang="en-US" sz="2400" dirty="0" err="1">
                  <a:latin typeface="+mn-lt"/>
                </a:rPr>
                <a:t>đấu</a:t>
              </a:r>
              <a:r>
                <a:rPr lang="en-US" altLang="en-US" sz="2400" dirty="0">
                  <a:latin typeface="+mn-lt"/>
                </a:rPr>
                <a:t> </a:t>
              </a:r>
              <a:r>
                <a:rPr lang="en-US" altLang="en-US" sz="2400" dirty="0" err="1">
                  <a:latin typeface="+mn-lt"/>
                </a:rPr>
                <a:t>tranh</a:t>
              </a:r>
              <a:r>
                <a:rPr lang="en-US" altLang="en-US" sz="2400" dirty="0">
                  <a:latin typeface="+mn-lt"/>
                </a:rPr>
                <a:t> </a:t>
              </a:r>
              <a:r>
                <a:rPr lang="en-US" altLang="en-US" sz="2400" dirty="0" err="1">
                  <a:latin typeface="+mn-lt"/>
                </a:rPr>
                <a:t>trực</a:t>
              </a:r>
              <a:r>
                <a:rPr lang="en-US" altLang="en-US" sz="2400" dirty="0">
                  <a:latin typeface="+mn-lt"/>
                </a:rPr>
                <a:t> </a:t>
              </a:r>
              <a:r>
                <a:rPr lang="en-US" altLang="en-US" sz="2400" dirty="0" err="1">
                  <a:latin typeface="+mn-lt"/>
                </a:rPr>
                <a:t>tiếp</a:t>
              </a:r>
              <a:r>
                <a:rPr lang="en-US" altLang="en-US" sz="2400" dirty="0">
                  <a:latin typeface="+mn-lt"/>
                </a:rPr>
                <a:t> </a:t>
              </a:r>
              <a:r>
                <a:rPr lang="en-US" altLang="en-US" sz="2400" dirty="0" err="1">
                  <a:latin typeface="+mn-lt"/>
                </a:rPr>
                <a:t>của</a:t>
              </a:r>
              <a:r>
                <a:rPr lang="en-US" altLang="en-US" sz="2400" dirty="0">
                  <a:latin typeface="+mn-lt"/>
                </a:rPr>
                <a:t> GCCN </a:t>
              </a:r>
              <a:r>
                <a:rPr lang="en-US" altLang="en-US" sz="2400" dirty="0" err="1">
                  <a:latin typeface="+mn-lt"/>
                </a:rPr>
                <a:t>và</a:t>
              </a:r>
              <a:r>
                <a:rPr lang="en-US" altLang="en-US" sz="2400" dirty="0">
                  <a:latin typeface="+mn-lt"/>
                </a:rPr>
                <a:t> lao </a:t>
              </a:r>
              <a:r>
                <a:rPr lang="en-US" altLang="en-US" sz="2400" dirty="0" err="1">
                  <a:latin typeface="+mn-lt"/>
                </a:rPr>
                <a:t>động</a:t>
              </a:r>
              <a:r>
                <a:rPr lang="en-US" altLang="en-US" sz="2400" dirty="0">
                  <a:latin typeface="+mn-lt"/>
                </a:rPr>
                <a:t> </a:t>
              </a:r>
              <a:r>
                <a:rPr lang="en-US" altLang="en-US" sz="2400" dirty="0" err="1">
                  <a:latin typeface="+mn-lt"/>
                </a:rPr>
                <a:t>là</a:t>
              </a:r>
              <a:r>
                <a:rPr lang="en-US" altLang="en-US" sz="2400" dirty="0">
                  <a:latin typeface="+mn-lt"/>
                </a:rPr>
                <a:t> </a:t>
              </a:r>
              <a:r>
                <a:rPr lang="en-US" altLang="en-US" sz="2400" dirty="0" err="1">
                  <a:latin typeface="+mn-lt"/>
                </a:rPr>
                <a:t>chống</a:t>
              </a:r>
              <a:r>
                <a:rPr lang="en-US" altLang="en-US" sz="2400" dirty="0">
                  <a:latin typeface="+mn-lt"/>
                </a:rPr>
                <a:t> </a:t>
              </a:r>
              <a:r>
                <a:rPr lang="en-US" altLang="en-US" sz="2400" dirty="0" err="1">
                  <a:latin typeface="+mn-lt"/>
                </a:rPr>
                <a:t>bất</a:t>
              </a:r>
              <a:r>
                <a:rPr lang="en-US" altLang="en-US" sz="2400" dirty="0">
                  <a:latin typeface="+mn-lt"/>
                </a:rPr>
                <a:t> </a:t>
              </a:r>
              <a:r>
                <a:rPr lang="en-US" altLang="en-US" sz="2400" dirty="0" err="1">
                  <a:latin typeface="+mn-lt"/>
                </a:rPr>
                <a:t>công</a:t>
              </a:r>
              <a:r>
                <a:rPr lang="en-US" altLang="en-US" sz="2400" dirty="0">
                  <a:latin typeface="+mn-lt"/>
                </a:rPr>
                <a:t> </a:t>
              </a:r>
              <a:r>
                <a:rPr lang="en-US" altLang="en-US" sz="2400" dirty="0" err="1">
                  <a:latin typeface="+mn-lt"/>
                </a:rPr>
                <a:t>và</a:t>
              </a:r>
              <a:r>
                <a:rPr lang="en-US" altLang="en-US" sz="2400" dirty="0">
                  <a:latin typeface="+mn-lt"/>
                </a:rPr>
                <a:t> </a:t>
              </a:r>
              <a:r>
                <a:rPr lang="en-US" altLang="en-US" sz="2400" dirty="0" err="1">
                  <a:latin typeface="+mn-lt"/>
                </a:rPr>
                <a:t>bất</a:t>
              </a:r>
              <a:r>
                <a:rPr lang="en-US" altLang="en-US" sz="2400" dirty="0">
                  <a:latin typeface="+mn-lt"/>
                </a:rPr>
                <a:t> </a:t>
              </a:r>
              <a:r>
                <a:rPr lang="en-US" altLang="en-US" sz="2400" dirty="0" err="1">
                  <a:latin typeface="+mn-lt"/>
                </a:rPr>
                <a:t>bình</a:t>
              </a:r>
              <a:r>
                <a:rPr lang="en-US" altLang="en-US" sz="2400" dirty="0">
                  <a:latin typeface="+mn-lt"/>
                </a:rPr>
                <a:t> </a:t>
              </a:r>
              <a:r>
                <a:rPr lang="en-US" altLang="en-US" sz="2400" dirty="0" err="1">
                  <a:latin typeface="+mn-lt"/>
                </a:rPr>
                <a:t>đẳng</a:t>
              </a:r>
              <a:r>
                <a:rPr lang="en-US" altLang="en-US" sz="2400" dirty="0">
                  <a:latin typeface="+mn-lt"/>
                </a:rPr>
                <a:t>, </a:t>
              </a:r>
              <a:r>
                <a:rPr lang="en-US" altLang="en-US" sz="2400" dirty="0" err="1">
                  <a:latin typeface="+mn-lt"/>
                </a:rPr>
                <a:t>mục</a:t>
              </a:r>
              <a:r>
                <a:rPr lang="en-US" altLang="en-US" sz="2400" dirty="0">
                  <a:latin typeface="+mn-lt"/>
                </a:rPr>
                <a:t> </a:t>
              </a:r>
              <a:r>
                <a:rPr lang="en-US" altLang="en-US" sz="2400" dirty="0" err="1">
                  <a:latin typeface="+mn-lt"/>
                </a:rPr>
                <a:t>tiêu</a:t>
              </a:r>
              <a:r>
                <a:rPr lang="en-US" altLang="en-US" sz="2400" dirty="0">
                  <a:latin typeface="+mn-lt"/>
                </a:rPr>
                <a:t> </a:t>
              </a:r>
              <a:r>
                <a:rPr lang="en-US" altLang="en-US" sz="2400" dirty="0" err="1">
                  <a:latin typeface="+mn-lt"/>
                </a:rPr>
                <a:t>lâu</a:t>
              </a:r>
              <a:r>
                <a:rPr lang="en-US" altLang="en-US" sz="2400" dirty="0">
                  <a:latin typeface="+mn-lt"/>
                </a:rPr>
                <a:t> </a:t>
              </a:r>
              <a:r>
                <a:rPr lang="en-US" altLang="en-US" sz="2400" dirty="0" err="1">
                  <a:latin typeface="+mn-lt"/>
                </a:rPr>
                <a:t>dài</a:t>
              </a:r>
              <a:r>
                <a:rPr lang="en-US" altLang="en-US" sz="2400" dirty="0">
                  <a:latin typeface="+mn-lt"/>
                </a:rPr>
                <a:t> </a:t>
              </a:r>
              <a:r>
                <a:rPr lang="en-US" altLang="en-US" sz="2400" dirty="0" err="1">
                  <a:latin typeface="+mn-lt"/>
                </a:rPr>
                <a:t>là</a:t>
              </a:r>
              <a:r>
                <a:rPr lang="en-US" altLang="en-US" sz="2400" dirty="0">
                  <a:latin typeface="+mn-lt"/>
                </a:rPr>
                <a:t> </a:t>
              </a:r>
              <a:r>
                <a:rPr lang="en-US" altLang="en-US" sz="2400" dirty="0" err="1">
                  <a:latin typeface="+mn-lt"/>
                </a:rPr>
                <a:t>giành</a:t>
              </a:r>
              <a:r>
                <a:rPr lang="en-US" altLang="en-US" sz="2400" dirty="0">
                  <a:latin typeface="+mn-lt"/>
                </a:rPr>
                <a:t> </a:t>
              </a:r>
              <a:r>
                <a:rPr lang="en-US" altLang="en-US" sz="2400" dirty="0" err="1">
                  <a:latin typeface="+mn-lt"/>
                </a:rPr>
                <a:t>chính</a:t>
              </a:r>
              <a:r>
                <a:rPr lang="en-US" altLang="en-US" sz="2400" dirty="0">
                  <a:latin typeface="+mn-lt"/>
                </a:rPr>
                <a:t> </a:t>
              </a:r>
              <a:r>
                <a:rPr lang="en-US" altLang="en-US" sz="2400" dirty="0" err="1">
                  <a:latin typeface="+mn-lt"/>
                </a:rPr>
                <a:t>quyền</a:t>
              </a:r>
              <a:r>
                <a:rPr lang="en-US" altLang="en-US" sz="2400" dirty="0">
                  <a:latin typeface="+mn-lt"/>
                </a:rPr>
                <a:t> </a:t>
              </a:r>
              <a:r>
                <a:rPr lang="en-US" altLang="en-US" sz="2400" dirty="0" err="1">
                  <a:latin typeface="+mn-lt"/>
                </a:rPr>
                <a:t>về</a:t>
              </a:r>
              <a:r>
                <a:rPr lang="en-US" altLang="en-US" sz="2400" dirty="0">
                  <a:latin typeface="+mn-lt"/>
                </a:rPr>
                <a:t> </a:t>
              </a:r>
              <a:r>
                <a:rPr lang="en-US" altLang="en-US" sz="2400" dirty="0" err="1">
                  <a:latin typeface="+mn-lt"/>
                </a:rPr>
                <a:t>tay</a:t>
              </a:r>
              <a:r>
                <a:rPr lang="en-US" altLang="en-US" sz="2400" dirty="0">
                  <a:latin typeface="+mn-lt"/>
                </a:rPr>
                <a:t> GCCN </a:t>
              </a:r>
              <a:r>
                <a:rPr lang="en-US" altLang="en-US" sz="2400" dirty="0" err="1">
                  <a:latin typeface="+mn-lt"/>
                </a:rPr>
                <a:t>và</a:t>
              </a:r>
              <a:r>
                <a:rPr lang="en-US" altLang="en-US" sz="2400" dirty="0">
                  <a:latin typeface="+mn-lt"/>
                </a:rPr>
                <a:t> NDLĐ</a:t>
              </a:r>
            </a:p>
          </p:txBody>
        </p:sp>
      </p:grpSp>
      <p:grpSp>
        <p:nvGrpSpPr>
          <p:cNvPr id="9" name="Group 17"/>
          <p:cNvGrpSpPr/>
          <p:nvPr/>
        </p:nvGrpSpPr>
        <p:grpSpPr bwMode="auto">
          <a:xfrm>
            <a:off x="4704402" y="2430879"/>
            <a:ext cx="4155467" cy="3991001"/>
            <a:chOff x="3040" y="1229"/>
            <a:chExt cx="2240" cy="2411"/>
          </a:xfrm>
        </p:grpSpPr>
        <p:sp>
          <p:nvSpPr>
            <p:cNvPr id="10" name="Rectangle 15"/>
            <p:cNvSpPr>
              <a:spLocks noChangeArrowheads="1"/>
            </p:cNvSpPr>
            <p:nvPr/>
          </p:nvSpPr>
          <p:spPr bwMode="gray">
            <a:xfrm rot="301233">
              <a:off x="3136" y="1229"/>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11" name="Rectangle 13"/>
            <p:cNvSpPr>
              <a:spLocks noChangeArrowheads="1"/>
            </p:cNvSpPr>
            <p:nvPr/>
          </p:nvSpPr>
          <p:spPr bwMode="gray">
            <a:xfrm>
              <a:off x="3040" y="1344"/>
              <a:ext cx="2096"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12" name="Text Box 14"/>
            <p:cNvSpPr txBox="1">
              <a:spLocks noChangeArrowheads="1"/>
            </p:cNvSpPr>
            <p:nvPr/>
          </p:nvSpPr>
          <p:spPr bwMode="gray">
            <a:xfrm>
              <a:off x="3067" y="1440"/>
              <a:ext cx="2024" cy="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2400" b="1" dirty="0" err="1">
                  <a:latin typeface="+mn-lt"/>
                </a:rPr>
                <a:t>Ở</a:t>
              </a:r>
              <a:r>
                <a:rPr lang="en-US" altLang="en-US" sz="2400" b="1" dirty="0">
                  <a:latin typeface="+mn-lt"/>
                </a:rPr>
                <a:t> </a:t>
              </a:r>
              <a:r>
                <a:rPr lang="en-US" altLang="en-US" sz="2400" b="1" dirty="0" err="1">
                  <a:latin typeface="+mn-lt"/>
                </a:rPr>
                <a:t>các</a:t>
              </a:r>
              <a:r>
                <a:rPr lang="en-US" altLang="en-US" sz="2400" b="1" dirty="0">
                  <a:latin typeface="+mn-lt"/>
                </a:rPr>
                <a:t> </a:t>
              </a:r>
              <a:r>
                <a:rPr lang="en-US" altLang="en-US" sz="2400" b="1" dirty="0" err="1">
                  <a:latin typeface="+mn-lt"/>
                </a:rPr>
                <a:t>nước</a:t>
              </a:r>
              <a:r>
                <a:rPr lang="en-US" altLang="en-US" sz="2400" b="1" dirty="0">
                  <a:latin typeface="+mn-lt"/>
                </a:rPr>
                <a:t> XHCN: </a:t>
              </a:r>
            </a:p>
            <a:p>
              <a:pPr algn="just" eaLnBrk="1" hangingPunct="1">
                <a:lnSpc>
                  <a:spcPct val="100000"/>
                </a:lnSpc>
                <a:spcBef>
                  <a:spcPct val="0"/>
                </a:spcBef>
                <a:buFontTx/>
                <a:buNone/>
              </a:pPr>
              <a:r>
                <a:rPr lang="en-US" altLang="en-US" sz="2400" dirty="0">
                  <a:latin typeface="+mn-lt"/>
                </a:rPr>
                <a:t>- </a:t>
              </a:r>
              <a:r>
                <a:rPr lang="en-US" altLang="en-US" sz="2400" dirty="0" err="1">
                  <a:latin typeface="+mn-lt"/>
                </a:rPr>
                <a:t>Thực</a:t>
              </a:r>
              <a:r>
                <a:rPr lang="en-US" altLang="en-US" sz="2400" dirty="0">
                  <a:latin typeface="+mn-lt"/>
                </a:rPr>
                <a:t> </a:t>
              </a:r>
              <a:r>
                <a:rPr lang="en-US" altLang="en-US" sz="2400" dirty="0" err="1">
                  <a:latin typeface="+mn-lt"/>
                </a:rPr>
                <a:t>hiện</a:t>
              </a:r>
              <a:r>
                <a:rPr lang="en-US" altLang="en-US" sz="2400" dirty="0">
                  <a:latin typeface="+mn-lt"/>
                </a:rPr>
                <a:t> </a:t>
              </a:r>
              <a:r>
                <a:rPr lang="en-US" altLang="en-US" sz="2400" dirty="0" err="1">
                  <a:latin typeface="+mn-lt"/>
                </a:rPr>
                <a:t>sự</a:t>
              </a:r>
              <a:r>
                <a:rPr lang="en-US" altLang="en-US" sz="2400" dirty="0">
                  <a:latin typeface="+mn-lt"/>
                </a:rPr>
                <a:t> </a:t>
              </a:r>
              <a:r>
                <a:rPr lang="en-US" altLang="en-US" sz="2400" dirty="0" err="1">
                  <a:latin typeface="+mn-lt"/>
                </a:rPr>
                <a:t>nghiệp</a:t>
              </a:r>
              <a:r>
                <a:rPr lang="en-US" altLang="en-US" sz="2400" dirty="0">
                  <a:latin typeface="+mn-lt"/>
                </a:rPr>
                <a:t> CNH,HĐH; </a:t>
              </a:r>
            </a:p>
            <a:p>
              <a:pPr algn="just" eaLnBrk="1" hangingPunct="1">
                <a:lnSpc>
                  <a:spcPct val="100000"/>
                </a:lnSpc>
                <a:spcBef>
                  <a:spcPct val="0"/>
                </a:spcBef>
                <a:buFontTx/>
                <a:buNone/>
              </a:pPr>
              <a:r>
                <a:rPr lang="en-US" altLang="en-US" sz="2400" dirty="0">
                  <a:latin typeface="+mn-lt"/>
                </a:rPr>
                <a:t>- </a:t>
              </a:r>
              <a:r>
                <a:rPr lang="en-US" altLang="en-US" sz="2400" dirty="0" err="1">
                  <a:latin typeface="+mn-lt"/>
                </a:rPr>
                <a:t>Sự</a:t>
              </a:r>
              <a:r>
                <a:rPr lang="en-US" altLang="en-US" sz="2400" dirty="0">
                  <a:latin typeface="+mn-lt"/>
                </a:rPr>
                <a:t> </a:t>
              </a:r>
              <a:r>
                <a:rPr lang="en-US" altLang="en-US" sz="2400" dirty="0" err="1">
                  <a:latin typeface="+mn-lt"/>
                </a:rPr>
                <a:t>nghiệp</a:t>
              </a:r>
              <a:r>
                <a:rPr lang="en-US" altLang="en-US" sz="2400" dirty="0">
                  <a:latin typeface="+mn-lt"/>
                </a:rPr>
                <a:t> </a:t>
              </a:r>
              <a:r>
                <a:rPr lang="en-US" altLang="en-US" sz="2400" dirty="0" err="1">
                  <a:latin typeface="+mn-lt"/>
                </a:rPr>
                <a:t>đổi</a:t>
              </a:r>
              <a:r>
                <a:rPr lang="en-US" altLang="en-US" sz="2400" dirty="0">
                  <a:latin typeface="+mn-lt"/>
                </a:rPr>
                <a:t> </a:t>
              </a:r>
              <a:r>
                <a:rPr lang="en-US" altLang="en-US" sz="2400" dirty="0" err="1">
                  <a:latin typeface="+mn-lt"/>
                </a:rPr>
                <a:t>mới</a:t>
              </a:r>
              <a:r>
                <a:rPr lang="en-US" altLang="en-US" sz="2400" dirty="0">
                  <a:latin typeface="+mn-lt"/>
                </a:rPr>
                <a:t> </a:t>
              </a:r>
              <a:r>
                <a:rPr lang="en-US" altLang="en-US" sz="2400" dirty="0" err="1">
                  <a:latin typeface="+mn-lt"/>
                </a:rPr>
                <a:t>toàn</a:t>
              </a:r>
              <a:r>
                <a:rPr lang="en-US" altLang="en-US" sz="2400" dirty="0">
                  <a:latin typeface="+mn-lt"/>
                </a:rPr>
                <a:t> </a:t>
              </a:r>
              <a:r>
                <a:rPr lang="en-US" altLang="en-US" sz="2400" dirty="0" err="1">
                  <a:latin typeface="+mn-lt"/>
                </a:rPr>
                <a:t>diện</a:t>
              </a:r>
              <a:r>
                <a:rPr lang="en-US" altLang="en-US" sz="2400" dirty="0">
                  <a:latin typeface="+mn-lt"/>
                </a:rPr>
                <a:t> </a:t>
              </a:r>
              <a:r>
                <a:rPr lang="en-US" altLang="en-US" sz="2400" dirty="0" err="1">
                  <a:latin typeface="+mn-lt"/>
                </a:rPr>
                <a:t>trong</a:t>
              </a:r>
              <a:r>
                <a:rPr lang="en-US" altLang="en-US" sz="2400" dirty="0">
                  <a:latin typeface="+mn-lt"/>
                </a:rPr>
                <a:t> TKQĐ </a:t>
              </a:r>
              <a:r>
                <a:rPr lang="en-US" altLang="en-US" sz="2400" dirty="0" err="1">
                  <a:latin typeface="+mn-lt"/>
                </a:rPr>
                <a:t>lên</a:t>
              </a:r>
              <a:r>
                <a:rPr lang="en-US" altLang="en-US" sz="2400" dirty="0">
                  <a:latin typeface="+mn-lt"/>
                </a:rPr>
                <a:t> CNXH; </a:t>
              </a:r>
            </a:p>
            <a:p>
              <a:pPr algn="just" eaLnBrk="1" hangingPunct="1">
                <a:lnSpc>
                  <a:spcPct val="100000"/>
                </a:lnSpc>
                <a:spcBef>
                  <a:spcPct val="0"/>
                </a:spcBef>
                <a:buFontTx/>
                <a:buNone/>
              </a:pPr>
              <a:r>
                <a:rPr lang="en-US" altLang="en-US" sz="2400" dirty="0">
                  <a:latin typeface="+mn-lt"/>
                </a:rPr>
                <a:t>- </a:t>
              </a:r>
              <a:r>
                <a:rPr lang="en-US" altLang="en-US" sz="2400" dirty="0" err="1">
                  <a:latin typeface="+mn-lt"/>
                </a:rPr>
                <a:t>Xây</a:t>
              </a:r>
              <a:r>
                <a:rPr lang="en-US" altLang="en-US" sz="2400" dirty="0">
                  <a:latin typeface="+mn-lt"/>
                </a:rPr>
                <a:t> </a:t>
              </a:r>
              <a:r>
                <a:rPr lang="en-US" altLang="en-US" sz="2400" dirty="0" err="1">
                  <a:latin typeface="+mn-lt"/>
                </a:rPr>
                <a:t>dựng</a:t>
              </a:r>
              <a:r>
                <a:rPr lang="en-US" altLang="en-US" sz="2400" dirty="0">
                  <a:latin typeface="+mn-lt"/>
                </a:rPr>
                <a:t> </a:t>
              </a:r>
              <a:r>
                <a:rPr lang="en-US" altLang="en-US" sz="2400" dirty="0" err="1">
                  <a:latin typeface="+mn-lt"/>
                </a:rPr>
                <a:t>Đảng</a:t>
              </a:r>
              <a:r>
                <a:rPr lang="en-US" altLang="en-US" sz="2400" dirty="0">
                  <a:latin typeface="+mn-lt"/>
                </a:rPr>
                <a:t> </a:t>
              </a:r>
              <a:r>
                <a:rPr lang="en-US" altLang="en-US" sz="2400" dirty="0" err="1">
                  <a:latin typeface="+mn-lt"/>
                </a:rPr>
                <a:t>cầm</a:t>
              </a:r>
              <a:r>
                <a:rPr lang="en-US" altLang="en-US" sz="2400" dirty="0">
                  <a:latin typeface="+mn-lt"/>
                </a:rPr>
                <a:t> </a:t>
              </a:r>
              <a:r>
                <a:rPr lang="en-US" altLang="en-US" sz="2400" dirty="0" err="1">
                  <a:latin typeface="+mn-lt"/>
                </a:rPr>
                <a:t>quyền</a:t>
              </a:r>
              <a:r>
                <a:rPr lang="en-US" altLang="en-US" sz="2400" dirty="0">
                  <a:latin typeface="+mn-lt"/>
                </a:rPr>
                <a:t> </a:t>
              </a:r>
              <a:r>
                <a:rPr lang="en-US" altLang="en-US" sz="2400" dirty="0" err="1">
                  <a:latin typeface="+mn-lt"/>
                </a:rPr>
                <a:t>trong</a:t>
              </a:r>
              <a:r>
                <a:rPr lang="en-US" altLang="en-US" sz="2400" dirty="0">
                  <a:latin typeface="+mn-lt"/>
                </a:rPr>
                <a:t> </a:t>
              </a:r>
              <a:r>
                <a:rPr lang="en-US" altLang="en-US" sz="2400" dirty="0" err="1">
                  <a:latin typeface="+mn-lt"/>
                </a:rPr>
                <a:t>sạch</a:t>
              </a:r>
              <a:r>
                <a:rPr lang="en-US" altLang="en-US" sz="2400" dirty="0">
                  <a:latin typeface="+mn-lt"/>
                </a:rPr>
                <a:t>, </a:t>
              </a:r>
              <a:r>
                <a:rPr lang="en-US" altLang="en-US" sz="2400" dirty="0" err="1">
                  <a:latin typeface="+mn-lt"/>
                </a:rPr>
                <a:t>vững</a:t>
              </a:r>
              <a:r>
                <a:rPr lang="en-US" altLang="en-US" sz="2400" dirty="0">
                  <a:latin typeface="+mn-lt"/>
                </a:rPr>
                <a:t> </a:t>
              </a:r>
              <a:r>
                <a:rPr lang="en-US" altLang="en-US" sz="2400" dirty="0" err="1">
                  <a:latin typeface="+mn-lt"/>
                </a:rPr>
                <a:t>mạnh</a:t>
              </a:r>
              <a:endParaRPr lang="en-US" altLang="en-US" sz="2400" dirty="0">
                <a:latin typeface="+mn-lt"/>
              </a:endParaRPr>
            </a:p>
          </p:txBody>
        </p:sp>
      </p:grpSp>
      <p:sp>
        <p:nvSpPr>
          <p:cNvPr id="13" name="Oval 46"/>
          <p:cNvSpPr>
            <a:spLocks noChangeArrowheads="1"/>
          </p:cNvSpPr>
          <p:nvPr/>
        </p:nvSpPr>
        <p:spPr bwMode="gray">
          <a:xfrm>
            <a:off x="2439527" y="1135172"/>
            <a:ext cx="3825026" cy="1049378"/>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eaLnBrk="1" fontAlgn="auto" hangingPunct="1">
              <a:spcBef>
                <a:spcPts val="0"/>
              </a:spcBef>
              <a:spcAft>
                <a:spcPts val="0"/>
              </a:spcAft>
              <a:defRPr/>
            </a:pPr>
            <a:r>
              <a:rPr lang="en-US" sz="2400" b="1" dirty="0" err="1">
                <a:effectLst>
                  <a:outerShdw blurRad="38100" dist="38100" dir="2700000" algn="tl">
                    <a:srgbClr val="000000">
                      <a:alpha val="43137"/>
                    </a:srgbClr>
                  </a:outerShdw>
                </a:effectLst>
                <a:latin typeface="+mn-lt"/>
              </a:rPr>
              <a:t>Nội</a:t>
            </a:r>
            <a:r>
              <a:rPr lang="en-US" sz="2400" b="1" dirty="0">
                <a:effectLst>
                  <a:outerShdw blurRad="38100" dist="38100" dir="2700000" algn="tl">
                    <a:srgbClr val="000000">
                      <a:alpha val="43137"/>
                    </a:srgbClr>
                  </a:outerShdw>
                </a:effectLst>
                <a:latin typeface="+mn-lt"/>
              </a:rPr>
              <a:t> dung </a:t>
            </a:r>
            <a:r>
              <a:rPr lang="en-US" sz="2400" b="1" dirty="0" err="1">
                <a:effectLst>
                  <a:outerShdw blurRad="38100" dist="38100" dir="2700000" algn="tl">
                    <a:srgbClr val="000000">
                      <a:alpha val="43137"/>
                    </a:srgbClr>
                  </a:outerShdw>
                </a:effectLst>
                <a:latin typeface="+mn-lt"/>
              </a:rPr>
              <a:t>chính</a:t>
            </a:r>
            <a:r>
              <a:rPr lang="en-US" sz="2400" b="1" dirty="0">
                <a:effectLst>
                  <a:outerShdw blurRad="38100" dist="38100" dir="2700000" algn="tl">
                    <a:srgbClr val="000000">
                      <a:alpha val="43137"/>
                    </a:srgbClr>
                  </a:outerShdw>
                </a:effectLst>
                <a:latin typeface="+mn-lt"/>
              </a:rPr>
              <a:t> </a:t>
            </a:r>
            <a:r>
              <a:rPr lang="en-US" sz="2400" b="1" dirty="0" err="1">
                <a:effectLst>
                  <a:outerShdw blurRad="38100" dist="38100" dir="2700000" algn="tl">
                    <a:srgbClr val="000000">
                      <a:alpha val="43137"/>
                    </a:srgbClr>
                  </a:outerShdw>
                </a:effectLst>
                <a:latin typeface="+mn-lt"/>
              </a:rPr>
              <a:t>trị</a:t>
            </a:r>
            <a:r>
              <a:rPr lang="en-US" sz="2400" b="1" dirty="0">
                <a:effectLst>
                  <a:outerShdw blurRad="38100" dist="38100" dir="2700000" algn="tl">
                    <a:srgbClr val="000000">
                      <a:alpha val="43137"/>
                    </a:srgbClr>
                  </a:outerShdw>
                </a:effectLst>
                <a:latin typeface="+mn-lt"/>
              </a:rPr>
              <a:t> – </a:t>
            </a:r>
            <a:r>
              <a:rPr lang="en-US" sz="2400" b="1" dirty="0" err="1">
                <a:effectLst>
                  <a:outerShdw blurRad="38100" dist="38100" dir="2700000" algn="tl">
                    <a:srgbClr val="000000">
                      <a:alpha val="43137"/>
                    </a:srgbClr>
                  </a:outerShdw>
                </a:effectLst>
                <a:latin typeface="+mn-lt"/>
              </a:rPr>
              <a:t>xã</a:t>
            </a:r>
            <a:r>
              <a:rPr lang="en-US" sz="2400" b="1" dirty="0">
                <a:effectLst>
                  <a:outerShdw blurRad="38100" dist="38100" dir="2700000" algn="tl">
                    <a:srgbClr val="000000">
                      <a:alpha val="43137"/>
                    </a:srgbClr>
                  </a:outerShdw>
                </a:effectLst>
                <a:latin typeface="+mn-lt"/>
              </a:rPr>
              <a:t> </a:t>
            </a:r>
            <a:r>
              <a:rPr lang="en-US" sz="2400" b="1" dirty="0" err="1">
                <a:effectLst>
                  <a:outerShdw blurRad="38100" dist="38100" dir="2700000" algn="tl">
                    <a:srgbClr val="000000">
                      <a:alpha val="43137"/>
                    </a:srgbClr>
                  </a:outerShdw>
                </a:effectLst>
                <a:latin typeface="+mn-lt"/>
              </a:rPr>
              <a:t>hội</a:t>
            </a:r>
            <a:endParaRPr lang="en-US" sz="2400" b="1" dirty="0">
              <a:effectLst>
                <a:outerShdw blurRad="38100" dist="38100" dir="2700000" algn="tl">
                  <a:srgbClr val="000000">
                    <a:alpha val="43137"/>
                  </a:srgbClr>
                </a:outerShdw>
              </a:effectLst>
              <a:latin typeface="+mn-lt"/>
            </a:endParaRPr>
          </a:p>
        </p:txBody>
      </p:sp>
      <p:sp>
        <p:nvSpPr>
          <p:cNvPr id="14" name="Freeform 11"/>
          <p:cNvSpPr/>
          <p:nvPr/>
        </p:nvSpPr>
        <p:spPr bwMode="gray">
          <a:xfrm>
            <a:off x="3125785" y="1851891"/>
            <a:ext cx="903287" cy="56025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15" name="Freeform 11"/>
          <p:cNvSpPr/>
          <p:nvPr/>
        </p:nvSpPr>
        <p:spPr bwMode="gray">
          <a:xfrm flipH="1">
            <a:off x="4656134" y="1839191"/>
            <a:ext cx="923925" cy="56025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16" name="Title 1"/>
          <p:cNvSpPr>
            <a:spLocks noGrp="1"/>
          </p:cNvSpPr>
          <p:nvPr>
            <p:ph type="title"/>
          </p:nvPr>
        </p:nvSpPr>
        <p:spPr>
          <a:xfrm>
            <a:off x="2343774" y="30876"/>
            <a:ext cx="4702629" cy="1142704"/>
          </a:xfrm>
        </p:spPr>
        <p:txBody>
          <a:bodyPr>
            <a:normAutofit/>
          </a:bodyPr>
          <a:lstStyle/>
          <a:p>
            <a:pPr algn="ctr"/>
            <a:r>
              <a:rPr lang="vi-VN" sz="2200" b="1" dirty="0">
                <a:solidFill>
                  <a:srgbClr val="FF0000"/>
                </a:solidFill>
              </a:rPr>
              <a:t>2.2. Thực hiện SMLS của GCCN trong thời đại ngày nay </a:t>
            </a:r>
            <a:endParaRPr lang="x-none" sz="2200" dirty="0">
              <a:solidFill>
                <a:srgbClr val="FF0000"/>
              </a:solidFill>
            </a:endParaRPr>
          </a:p>
        </p:txBody>
      </p:sp>
      <p:sp>
        <p:nvSpPr>
          <p:cNvPr id="17"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6"/>
          <p:cNvGrpSpPr/>
          <p:nvPr/>
        </p:nvGrpSpPr>
        <p:grpSpPr bwMode="auto">
          <a:xfrm>
            <a:off x="1745218" y="2510247"/>
            <a:ext cx="6126207" cy="3474917"/>
            <a:chOff x="527" y="1252"/>
            <a:chExt cx="2375" cy="2411"/>
          </a:xfrm>
        </p:grpSpPr>
        <p:sp>
          <p:nvSpPr>
            <p:cNvPr id="6" name="Rectangle 5"/>
            <p:cNvSpPr>
              <a:spLocks noChangeArrowheads="1"/>
            </p:cNvSpPr>
            <p:nvPr/>
          </p:nvSpPr>
          <p:spPr bwMode="gray">
            <a:xfrm rot="-319177">
              <a:off x="527" y="1252"/>
              <a:ext cx="2144" cy="2411"/>
            </a:xfrm>
            <a:prstGeom prst="rect">
              <a:avLst/>
            </a:prstGeom>
            <a:solidFill>
              <a:srgbClr val="000000">
                <a:alpha val="39999"/>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a:p>
          </p:txBody>
        </p:sp>
        <p:sp>
          <p:nvSpPr>
            <p:cNvPr id="7" name="Rectangle 6"/>
            <p:cNvSpPr>
              <a:spLocks noChangeArrowheads="1"/>
            </p:cNvSpPr>
            <p:nvPr/>
          </p:nvSpPr>
          <p:spPr bwMode="gray">
            <a:xfrm>
              <a:off x="768" y="1302"/>
              <a:ext cx="2134" cy="2202"/>
            </a:xfrm>
            <a:prstGeom prst="rect">
              <a:avLst/>
            </a:prstGeom>
            <a:gradFill rotWithShape="1">
              <a:gsLst>
                <a:gs pos="0">
                  <a:srgbClr val="FFFFFF"/>
                </a:gs>
                <a:gs pos="100000">
                  <a:srgbClr val="FFFFFF"/>
                </a:gs>
              </a:gsLst>
              <a:lin ang="27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dirty="0"/>
            </a:p>
          </p:txBody>
        </p:sp>
        <p:sp>
          <p:nvSpPr>
            <p:cNvPr id="8" name="Text Box 8"/>
            <p:cNvSpPr txBox="1">
              <a:spLocks noChangeArrowheads="1"/>
            </p:cNvSpPr>
            <p:nvPr/>
          </p:nvSpPr>
          <p:spPr bwMode="gray">
            <a:xfrm>
              <a:off x="886" y="1917"/>
              <a:ext cx="2008" cy="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dirty="0" err="1">
                  <a:latin typeface="+mn-lt"/>
                </a:rPr>
                <a:t>Đó</a:t>
              </a:r>
              <a:r>
                <a:rPr lang="en-US" altLang="en-US" dirty="0">
                  <a:latin typeface="+mn-lt"/>
                </a:rPr>
                <a:t> </a:t>
              </a:r>
              <a:r>
                <a:rPr lang="en-US" altLang="en-US" dirty="0" err="1">
                  <a:latin typeface="+mn-lt"/>
                </a:rPr>
                <a:t>là</a:t>
              </a:r>
              <a:r>
                <a:rPr lang="en-US" altLang="en-US" dirty="0">
                  <a:latin typeface="+mn-lt"/>
                </a:rPr>
                <a:t> </a:t>
              </a:r>
              <a:r>
                <a:rPr lang="en-US" altLang="en-US" dirty="0" err="1">
                  <a:latin typeface="+mn-lt"/>
                </a:rPr>
                <a:t>cuộc</a:t>
              </a:r>
              <a:r>
                <a:rPr lang="en-US" altLang="en-US" dirty="0">
                  <a:latin typeface="+mn-lt"/>
                </a:rPr>
                <a:t> </a:t>
              </a:r>
              <a:r>
                <a:rPr lang="en-US" altLang="en-US" dirty="0" err="1">
                  <a:latin typeface="+mn-lt"/>
                </a:rPr>
                <a:t>đấu</a:t>
              </a:r>
              <a:r>
                <a:rPr lang="en-US" altLang="en-US" dirty="0">
                  <a:latin typeface="+mn-lt"/>
                </a:rPr>
                <a:t> </a:t>
              </a:r>
              <a:r>
                <a:rPr lang="en-US" altLang="en-US" dirty="0" err="1">
                  <a:latin typeface="+mn-lt"/>
                </a:rPr>
                <a:t>tranh</a:t>
              </a:r>
              <a:r>
                <a:rPr lang="en-US" altLang="en-US" dirty="0">
                  <a:latin typeface="+mn-lt"/>
                </a:rPr>
                <a:t> </a:t>
              </a:r>
              <a:r>
                <a:rPr lang="en-US" altLang="en-US" dirty="0" err="1">
                  <a:latin typeface="+mn-lt"/>
                </a:rPr>
                <a:t>ý</a:t>
              </a:r>
              <a:r>
                <a:rPr lang="en-US" altLang="en-US" dirty="0">
                  <a:latin typeface="+mn-lt"/>
                </a:rPr>
                <a:t> </a:t>
              </a:r>
              <a:r>
                <a:rPr lang="en-US" altLang="en-US" dirty="0" err="1">
                  <a:latin typeface="+mn-lt"/>
                </a:rPr>
                <a:t>thức</a:t>
              </a:r>
              <a:r>
                <a:rPr lang="en-US" altLang="en-US" dirty="0">
                  <a:latin typeface="+mn-lt"/>
                </a:rPr>
                <a:t> </a:t>
              </a:r>
              <a:r>
                <a:rPr lang="en-US" altLang="en-US" dirty="0" err="1">
                  <a:latin typeface="+mn-lt"/>
                </a:rPr>
                <a:t>hệ</a:t>
              </a:r>
              <a:r>
                <a:rPr lang="en-US" altLang="en-US" dirty="0">
                  <a:latin typeface="+mn-lt"/>
                </a:rPr>
                <a:t>, </a:t>
              </a:r>
              <a:r>
                <a:rPr lang="en-US" altLang="en-US" dirty="0" err="1">
                  <a:latin typeface="+mn-lt"/>
                </a:rPr>
                <a:t>cuộc</a:t>
              </a:r>
              <a:r>
                <a:rPr lang="en-US" altLang="en-US" dirty="0">
                  <a:latin typeface="+mn-lt"/>
                </a:rPr>
                <a:t> </a:t>
              </a:r>
              <a:r>
                <a:rPr lang="en-US" altLang="en-US" dirty="0" err="1">
                  <a:latin typeface="+mn-lt"/>
                </a:rPr>
                <a:t>đấu</a:t>
              </a:r>
              <a:r>
                <a:rPr lang="en-US" altLang="en-US" dirty="0">
                  <a:latin typeface="+mn-lt"/>
                </a:rPr>
                <a:t> </a:t>
              </a:r>
              <a:r>
                <a:rPr lang="en-US" altLang="en-US" dirty="0" err="1">
                  <a:latin typeface="+mn-lt"/>
                </a:rPr>
                <a:t>tranh</a:t>
              </a:r>
              <a:r>
                <a:rPr lang="en-US" altLang="en-US" dirty="0">
                  <a:latin typeface="+mn-lt"/>
                </a:rPr>
                <a:t> </a:t>
              </a:r>
              <a:r>
                <a:rPr lang="en-US" altLang="en-US" dirty="0" err="1">
                  <a:latin typeface="+mn-lt"/>
                </a:rPr>
                <a:t>giữa</a:t>
              </a:r>
              <a:r>
                <a:rPr lang="en-US" altLang="en-US" dirty="0">
                  <a:latin typeface="+mn-lt"/>
                </a:rPr>
                <a:t> CNTB </a:t>
              </a:r>
              <a:r>
                <a:rPr lang="en-US" altLang="en-US" dirty="0" err="1">
                  <a:latin typeface="+mn-lt"/>
                </a:rPr>
                <a:t>và</a:t>
              </a:r>
              <a:r>
                <a:rPr lang="en-US" altLang="en-US" dirty="0">
                  <a:latin typeface="+mn-lt"/>
                </a:rPr>
                <a:t> CNXH</a:t>
              </a:r>
            </a:p>
          </p:txBody>
        </p:sp>
      </p:grpSp>
      <p:sp>
        <p:nvSpPr>
          <p:cNvPr id="13" name="Oval 46"/>
          <p:cNvSpPr>
            <a:spLocks noChangeArrowheads="1"/>
          </p:cNvSpPr>
          <p:nvPr/>
        </p:nvSpPr>
        <p:spPr bwMode="gray">
          <a:xfrm>
            <a:off x="2439527" y="1135172"/>
            <a:ext cx="3825026" cy="1049378"/>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eaLnBrk="1" fontAlgn="auto" hangingPunct="1">
              <a:spcBef>
                <a:spcPts val="0"/>
              </a:spcBef>
              <a:spcAft>
                <a:spcPts val="0"/>
              </a:spcAft>
              <a:defRPr/>
            </a:pPr>
            <a:r>
              <a:rPr lang="en-US" sz="2000" b="1" dirty="0" err="1">
                <a:effectLst>
                  <a:outerShdw blurRad="38100" dist="38100" dir="2700000" algn="tl">
                    <a:srgbClr val="000000">
                      <a:alpha val="43137"/>
                    </a:srgbClr>
                  </a:outerShdw>
                </a:effectLst>
                <a:latin typeface="+mn-lt"/>
              </a:rPr>
              <a:t>Nội</a:t>
            </a:r>
            <a:r>
              <a:rPr lang="en-US" sz="2000" b="1" dirty="0">
                <a:effectLst>
                  <a:outerShdw blurRad="38100" dist="38100" dir="2700000" algn="tl">
                    <a:srgbClr val="000000">
                      <a:alpha val="43137"/>
                    </a:srgbClr>
                  </a:outerShdw>
                </a:effectLst>
                <a:latin typeface="+mn-lt"/>
              </a:rPr>
              <a:t> dung </a:t>
            </a:r>
            <a:r>
              <a:rPr lang="en-US" sz="2000" b="1" dirty="0" err="1">
                <a:effectLst>
                  <a:outerShdw blurRad="38100" dist="38100" dir="2700000" algn="tl">
                    <a:srgbClr val="000000">
                      <a:alpha val="43137"/>
                    </a:srgbClr>
                  </a:outerShdw>
                </a:effectLst>
                <a:latin typeface="+mn-lt"/>
              </a:rPr>
              <a:t>văn</a:t>
            </a:r>
            <a:r>
              <a:rPr lang="en-US" sz="2000" b="1" dirty="0">
                <a:effectLst>
                  <a:outerShdw blurRad="38100" dist="38100" dir="2700000" algn="tl">
                    <a:srgbClr val="000000">
                      <a:alpha val="43137"/>
                    </a:srgbClr>
                  </a:outerShdw>
                </a:effectLst>
                <a:latin typeface="+mn-lt"/>
              </a:rPr>
              <a:t> </a:t>
            </a:r>
            <a:r>
              <a:rPr lang="en-US" sz="2000" b="1" dirty="0" err="1">
                <a:effectLst>
                  <a:outerShdw blurRad="38100" dist="38100" dir="2700000" algn="tl">
                    <a:srgbClr val="000000">
                      <a:alpha val="43137"/>
                    </a:srgbClr>
                  </a:outerShdw>
                </a:effectLst>
                <a:latin typeface="+mn-lt"/>
              </a:rPr>
              <a:t>hoá</a:t>
            </a:r>
            <a:r>
              <a:rPr lang="en-US" sz="2000" b="1" dirty="0">
                <a:effectLst>
                  <a:outerShdw blurRad="38100" dist="38100" dir="2700000" algn="tl">
                    <a:srgbClr val="000000">
                      <a:alpha val="43137"/>
                    </a:srgbClr>
                  </a:outerShdw>
                </a:effectLst>
                <a:latin typeface="+mn-lt"/>
              </a:rPr>
              <a:t> – </a:t>
            </a:r>
            <a:r>
              <a:rPr lang="en-US" sz="2000" b="1" dirty="0" err="1">
                <a:effectLst>
                  <a:outerShdw blurRad="38100" dist="38100" dir="2700000" algn="tl">
                    <a:srgbClr val="000000">
                      <a:alpha val="43137"/>
                    </a:srgbClr>
                  </a:outerShdw>
                </a:effectLst>
                <a:latin typeface="+mn-lt"/>
              </a:rPr>
              <a:t>tư</a:t>
            </a:r>
            <a:r>
              <a:rPr lang="en-US" sz="2000" b="1" dirty="0">
                <a:effectLst>
                  <a:outerShdw blurRad="38100" dist="38100" dir="2700000" algn="tl">
                    <a:srgbClr val="000000">
                      <a:alpha val="43137"/>
                    </a:srgbClr>
                  </a:outerShdw>
                </a:effectLst>
                <a:latin typeface="+mn-lt"/>
              </a:rPr>
              <a:t> </a:t>
            </a:r>
            <a:r>
              <a:rPr lang="en-US" sz="2000" b="1" dirty="0" err="1">
                <a:effectLst>
                  <a:outerShdw blurRad="38100" dist="38100" dir="2700000" algn="tl">
                    <a:srgbClr val="000000">
                      <a:alpha val="43137"/>
                    </a:srgbClr>
                  </a:outerShdw>
                </a:effectLst>
                <a:latin typeface="+mn-lt"/>
              </a:rPr>
              <a:t>tưởng</a:t>
            </a:r>
            <a:endParaRPr lang="en-US" sz="2000" b="1" dirty="0">
              <a:effectLst>
                <a:outerShdw blurRad="38100" dist="38100" dir="2700000" algn="tl">
                  <a:srgbClr val="000000">
                    <a:alpha val="43137"/>
                  </a:srgbClr>
                </a:outerShdw>
              </a:effectLst>
              <a:latin typeface="+mn-lt"/>
            </a:endParaRPr>
          </a:p>
        </p:txBody>
      </p:sp>
      <p:sp>
        <p:nvSpPr>
          <p:cNvPr id="14" name="Freeform 11"/>
          <p:cNvSpPr/>
          <p:nvPr/>
        </p:nvSpPr>
        <p:spPr bwMode="gray">
          <a:xfrm rot="260995" flipH="1">
            <a:off x="2782163" y="1977204"/>
            <a:ext cx="1353419" cy="742429"/>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x-none"/>
          </a:p>
        </p:txBody>
      </p:sp>
      <p:sp>
        <p:nvSpPr>
          <p:cNvPr id="11" name="Title 1"/>
          <p:cNvSpPr>
            <a:spLocks noGrp="1"/>
          </p:cNvSpPr>
          <p:nvPr>
            <p:ph type="title"/>
          </p:nvPr>
        </p:nvSpPr>
        <p:spPr>
          <a:xfrm>
            <a:off x="2343774" y="30876"/>
            <a:ext cx="4702629" cy="1142704"/>
          </a:xfrm>
        </p:spPr>
        <p:txBody>
          <a:bodyPr>
            <a:normAutofit/>
          </a:bodyPr>
          <a:lstStyle/>
          <a:p>
            <a:pPr algn="ctr"/>
            <a:r>
              <a:rPr lang="vi-VN" sz="2200" b="1" dirty="0">
                <a:solidFill>
                  <a:srgbClr val="FF0000"/>
                </a:solidFill>
              </a:rPr>
              <a:t>2.2. Thực hiện SMLS của GCCN trong thời đại ngày nay </a:t>
            </a:r>
            <a:endParaRPr lang="x-none" sz="2200" dirty="0">
              <a:solidFill>
                <a:srgbClr val="FF0000"/>
              </a:solidFill>
            </a:endParaRPr>
          </a:p>
        </p:txBody>
      </p:sp>
      <p:sp>
        <p:nvSpPr>
          <p:cNvPr id="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2244436" y="29310"/>
            <a:ext cx="4916385" cy="1142704"/>
          </a:xfrm>
        </p:spPr>
        <p:txBody>
          <a:bodyPr>
            <a:normAutofit fontScale="90000"/>
          </a:bodyPr>
          <a:lstStyle/>
          <a:p>
            <a:pPr algn="ctr"/>
            <a:r>
              <a:rPr lang="vi-VN" sz="2600" b="1" dirty="0">
                <a:solidFill>
                  <a:srgbClr val="FF0000"/>
                </a:solidFill>
              </a:rPr>
              <a:t>3. SỨ MỆNH LỊCH SỬ CỦA GIAI CẤP CÔNG NHÂN VIỆT NAM</a:t>
            </a:r>
          </a:p>
        </p:txBody>
      </p:sp>
      <p:grpSp>
        <p:nvGrpSpPr>
          <p:cNvPr id="17" name="Group 16"/>
          <p:cNvGrpSpPr/>
          <p:nvPr/>
        </p:nvGrpSpPr>
        <p:grpSpPr>
          <a:xfrm>
            <a:off x="307947" y="3065181"/>
            <a:ext cx="8549743" cy="1142704"/>
            <a:chOff x="252993" y="3584726"/>
            <a:chExt cx="8549743" cy="910499"/>
          </a:xfrm>
        </p:grpSpPr>
        <p:sp>
          <p:nvSpPr>
            <p:cNvPr id="18" name="AutoShape 15"/>
            <p:cNvSpPr>
              <a:spLocks noChangeArrowheads="1"/>
            </p:cNvSpPr>
            <p:nvPr/>
          </p:nvSpPr>
          <p:spPr bwMode="gray">
            <a:xfrm>
              <a:off x="252993" y="3584726"/>
              <a:ext cx="8510007" cy="822960"/>
            </a:xfrm>
            <a:prstGeom prst="roundRect">
              <a:avLst>
                <a:gd name="adj" fmla="val 23959"/>
              </a:avLst>
            </a:prstGeom>
            <a:gradFill>
              <a:gsLst>
                <a:gs pos="0">
                  <a:schemeClr val="accent4">
                    <a:tint val="98000"/>
                    <a:shade val="25000"/>
                    <a:satMod val="250000"/>
                  </a:schemeClr>
                </a:gs>
                <a:gs pos="50000">
                  <a:schemeClr val="accent4">
                    <a:tint val="86000"/>
                    <a:satMod val="115000"/>
                  </a:schemeClr>
                </a:gs>
                <a:gs pos="100000">
                  <a:schemeClr val="accent4">
                    <a:tint val="50000"/>
                    <a:satMod val="150000"/>
                  </a:schemeClr>
                </a:gs>
              </a:gsLst>
            </a:gradFill>
          </p:spPr>
          <p:style>
            <a:lnRef idx="0">
              <a:schemeClr val="accent4"/>
            </a:lnRef>
            <a:fillRef idx="3">
              <a:schemeClr val="accent4"/>
            </a:fillRef>
            <a:effectRef idx="3">
              <a:schemeClr val="accent4"/>
            </a:effectRef>
            <a:fontRef idx="minor">
              <a:schemeClr val="lt1"/>
            </a:fontRef>
          </p:style>
          <p:txBody>
            <a:bodyPr wrap="none" anchor="ctr"/>
            <a:lstStyle/>
            <a:p>
              <a:pPr algn="ctr"/>
              <a:endParaRPr lang="en-US">
                <a:solidFill>
                  <a:srgbClr val="FFFFFF"/>
                </a:solidFill>
              </a:endParaRPr>
            </a:p>
          </p:txBody>
        </p:sp>
        <p:sp>
          <p:nvSpPr>
            <p:cNvPr id="19" name="Text Box 17"/>
            <p:cNvSpPr txBox="1">
              <a:spLocks noChangeArrowheads="1"/>
            </p:cNvSpPr>
            <p:nvPr/>
          </p:nvSpPr>
          <p:spPr bwMode="gray">
            <a:xfrm>
              <a:off x="271092" y="3602673"/>
              <a:ext cx="8531644" cy="892552"/>
            </a:xfrm>
            <a:prstGeom prst="rect">
              <a:avLst/>
            </a:prstGeom>
            <a:noFill/>
            <a:ln w="9525">
              <a:noFill/>
              <a:miter lim="800000"/>
            </a:ln>
            <a:effectLst/>
          </p:spPr>
          <p:txBody>
            <a:bodyPr wrap="square">
              <a:spAutoFit/>
            </a:bodyPr>
            <a:lstStyle/>
            <a:p>
              <a:pPr algn="just">
                <a:spcBef>
                  <a:spcPct val="50000"/>
                </a:spcBef>
                <a:buClr>
                  <a:srgbClr val="000000"/>
                </a:buClr>
              </a:pPr>
              <a:r>
                <a:rPr lang="en-US" sz="2600" b="1" dirty="0">
                  <a:solidFill>
                    <a:srgbClr val="000000"/>
                  </a:solidFill>
                </a:rPr>
                <a:t>3.2. </a:t>
              </a:r>
              <a:r>
                <a:rPr lang="en-US" sz="2600" b="1" dirty="0" err="1">
                  <a:solidFill>
                    <a:srgbClr val="000000"/>
                  </a:solidFill>
                </a:rPr>
                <a:t>Sứ</a:t>
              </a:r>
              <a:r>
                <a:rPr lang="en-US" sz="2600" b="1" dirty="0">
                  <a:solidFill>
                    <a:srgbClr val="000000"/>
                  </a:solidFill>
                </a:rPr>
                <a:t> </a:t>
              </a:r>
              <a:r>
                <a:rPr lang="en-US" sz="2600" b="1" dirty="0" err="1">
                  <a:solidFill>
                    <a:srgbClr val="000000"/>
                  </a:solidFill>
                </a:rPr>
                <a:t>mệnh</a:t>
              </a:r>
              <a:r>
                <a:rPr lang="en-US" sz="2600" b="1" dirty="0">
                  <a:solidFill>
                    <a:srgbClr val="000000"/>
                  </a:solidFill>
                </a:rPr>
                <a:t> </a:t>
              </a:r>
              <a:r>
                <a:rPr lang="en-US" sz="2600" b="1" dirty="0" err="1">
                  <a:solidFill>
                    <a:srgbClr val="000000"/>
                  </a:solidFill>
                </a:rPr>
                <a:t>lịch</a:t>
              </a:r>
              <a:r>
                <a:rPr lang="en-US" sz="2600" b="1" dirty="0">
                  <a:solidFill>
                    <a:srgbClr val="000000"/>
                  </a:solidFill>
                </a:rPr>
                <a:t> </a:t>
              </a:r>
              <a:r>
                <a:rPr lang="en-US" sz="2600" b="1" dirty="0" err="1">
                  <a:solidFill>
                    <a:srgbClr val="000000"/>
                  </a:solidFill>
                </a:rPr>
                <a:t>sử</a:t>
              </a:r>
              <a:r>
                <a:rPr lang="en-US" sz="2600" b="1" dirty="0">
                  <a:solidFill>
                    <a:srgbClr val="000000"/>
                  </a:solidFill>
                </a:rPr>
                <a:t> </a:t>
              </a:r>
              <a:r>
                <a:rPr lang="en-US" sz="2600" b="1" dirty="0" err="1">
                  <a:solidFill>
                    <a:srgbClr val="000000"/>
                  </a:solidFill>
                </a:rPr>
                <a:t>của</a:t>
              </a:r>
              <a:r>
                <a:rPr lang="en-US" sz="2600" b="1" dirty="0">
                  <a:solidFill>
                    <a:srgbClr val="000000"/>
                  </a:solidFill>
                </a:rPr>
                <a:t> GCCN </a:t>
              </a:r>
              <a:r>
                <a:rPr lang="en-US" sz="2600" b="1" dirty="0" err="1">
                  <a:solidFill>
                    <a:srgbClr val="000000"/>
                  </a:solidFill>
                </a:rPr>
                <a:t>Việt</a:t>
              </a:r>
              <a:r>
                <a:rPr lang="en-US" sz="2600" b="1" dirty="0">
                  <a:solidFill>
                    <a:srgbClr val="000000"/>
                  </a:solidFill>
                </a:rPr>
                <a:t> Nam </a:t>
              </a:r>
              <a:r>
                <a:rPr lang="en-US" sz="2600" b="1" dirty="0" err="1">
                  <a:solidFill>
                    <a:srgbClr val="000000"/>
                  </a:solidFill>
                </a:rPr>
                <a:t>trong</a:t>
              </a:r>
              <a:r>
                <a:rPr lang="en-US" sz="2600" b="1" dirty="0">
                  <a:solidFill>
                    <a:srgbClr val="000000"/>
                  </a:solidFill>
                </a:rPr>
                <a:t> </a:t>
              </a:r>
              <a:r>
                <a:rPr lang="en-US" sz="2600" b="1" dirty="0" err="1">
                  <a:solidFill>
                    <a:srgbClr val="000000"/>
                  </a:solidFill>
                </a:rPr>
                <a:t>các</a:t>
              </a:r>
              <a:r>
                <a:rPr lang="en-US" sz="2600" b="1" dirty="0">
                  <a:solidFill>
                    <a:srgbClr val="000000"/>
                  </a:solidFill>
                </a:rPr>
                <a:t> </a:t>
              </a:r>
              <a:r>
                <a:rPr lang="en-US" sz="2600" b="1" dirty="0" err="1">
                  <a:solidFill>
                    <a:srgbClr val="000000"/>
                  </a:solidFill>
                </a:rPr>
                <a:t>thời</a:t>
              </a:r>
              <a:r>
                <a:rPr lang="en-US" sz="2600" b="1" dirty="0">
                  <a:solidFill>
                    <a:srgbClr val="000000"/>
                  </a:solidFill>
                </a:rPr>
                <a:t> </a:t>
              </a:r>
              <a:r>
                <a:rPr lang="en-US" sz="2600" b="1" dirty="0" err="1">
                  <a:solidFill>
                    <a:srgbClr val="000000"/>
                  </a:solidFill>
                </a:rPr>
                <a:t>kỳ</a:t>
              </a:r>
              <a:r>
                <a:rPr lang="en-US" sz="2600" b="1" dirty="0">
                  <a:solidFill>
                    <a:srgbClr val="000000"/>
                  </a:solidFill>
                </a:rPr>
                <a:t> </a:t>
              </a:r>
              <a:r>
                <a:rPr lang="en-US" sz="2600" b="1" dirty="0" err="1">
                  <a:solidFill>
                    <a:srgbClr val="000000"/>
                  </a:solidFill>
                </a:rPr>
                <a:t>cách</a:t>
              </a:r>
              <a:r>
                <a:rPr lang="en-US" sz="2600" b="1" dirty="0">
                  <a:solidFill>
                    <a:srgbClr val="000000"/>
                  </a:solidFill>
                </a:rPr>
                <a:t> </a:t>
              </a:r>
              <a:r>
                <a:rPr lang="en-US" sz="2600" b="1" dirty="0" err="1">
                  <a:solidFill>
                    <a:srgbClr val="000000"/>
                  </a:solidFill>
                </a:rPr>
                <a:t>mạng</a:t>
              </a:r>
              <a:endParaRPr lang="en-US" sz="2600" b="1" dirty="0">
                <a:solidFill>
                  <a:srgbClr val="000000"/>
                </a:solidFill>
              </a:endParaRPr>
            </a:p>
          </p:txBody>
        </p:sp>
      </p:grpSp>
      <p:grpSp>
        <p:nvGrpSpPr>
          <p:cNvPr id="20" name="Group 19"/>
          <p:cNvGrpSpPr/>
          <p:nvPr/>
        </p:nvGrpSpPr>
        <p:grpSpPr>
          <a:xfrm>
            <a:off x="307947" y="1709293"/>
            <a:ext cx="8528105" cy="1032839"/>
            <a:chOff x="252993" y="2228839"/>
            <a:chExt cx="8528105" cy="822960"/>
          </a:xfrm>
        </p:grpSpPr>
        <p:sp>
          <p:nvSpPr>
            <p:cNvPr id="21" name="AutoShape 5"/>
            <p:cNvSpPr>
              <a:spLocks noChangeArrowheads="1"/>
            </p:cNvSpPr>
            <p:nvPr/>
          </p:nvSpPr>
          <p:spPr bwMode="gray">
            <a:xfrm>
              <a:off x="252993" y="2228839"/>
              <a:ext cx="8510007" cy="822960"/>
            </a:xfrm>
            <a:prstGeom prst="roundRect">
              <a:avLst>
                <a:gd name="adj" fmla="val 28125"/>
              </a:avLst>
            </a:prstGeom>
            <a:gradFill>
              <a:gsLst>
                <a:gs pos="0">
                  <a:schemeClr val="accent6">
                    <a:tint val="98000"/>
                    <a:shade val="25000"/>
                    <a:satMod val="250000"/>
                  </a:schemeClr>
                </a:gs>
                <a:gs pos="50000">
                  <a:schemeClr val="accent6">
                    <a:tint val="86000"/>
                    <a:satMod val="115000"/>
                  </a:schemeClr>
                </a:gs>
                <a:gs pos="100000">
                  <a:schemeClr val="accent6">
                    <a:tint val="50000"/>
                    <a:satMod val="150000"/>
                  </a:schemeClr>
                </a:gs>
              </a:gsLst>
            </a:gradFill>
          </p:spPr>
          <p:style>
            <a:lnRef idx="0">
              <a:schemeClr val="accent6"/>
            </a:lnRef>
            <a:fillRef idx="3">
              <a:schemeClr val="accent6"/>
            </a:fillRef>
            <a:effectRef idx="3">
              <a:schemeClr val="accent6"/>
            </a:effectRef>
            <a:fontRef idx="minor">
              <a:schemeClr val="lt1"/>
            </a:fontRef>
          </p:style>
          <p:txBody>
            <a:bodyPr wrap="none" anchor="ctr"/>
            <a:lstStyle/>
            <a:p>
              <a:pPr algn="ctr"/>
              <a:endParaRPr lang="en-US">
                <a:solidFill>
                  <a:srgbClr val="FFFFFF"/>
                </a:solidFill>
              </a:endParaRPr>
            </a:p>
          </p:txBody>
        </p:sp>
        <p:sp>
          <p:nvSpPr>
            <p:cNvPr id="22" name="Text Box 7"/>
            <p:cNvSpPr txBox="1">
              <a:spLocks noChangeArrowheads="1"/>
            </p:cNvSpPr>
            <p:nvPr/>
          </p:nvSpPr>
          <p:spPr bwMode="gray">
            <a:xfrm>
              <a:off x="252994" y="2459549"/>
              <a:ext cx="8528104" cy="392376"/>
            </a:xfrm>
            <a:prstGeom prst="rect">
              <a:avLst/>
            </a:prstGeom>
            <a:noFill/>
            <a:ln w="9525">
              <a:noFill/>
              <a:miter lim="800000"/>
            </a:ln>
            <a:effectLst/>
          </p:spPr>
          <p:txBody>
            <a:bodyPr wrap="square">
              <a:spAutoFit/>
            </a:bodyPr>
            <a:lstStyle/>
            <a:p>
              <a:pPr algn="just">
                <a:spcBef>
                  <a:spcPct val="50000"/>
                </a:spcBef>
                <a:buClr>
                  <a:srgbClr val="000000"/>
                </a:buClr>
              </a:pPr>
              <a:r>
                <a:rPr lang="nl-NL" sz="2600" b="1" dirty="0"/>
                <a:t>3.1. </a:t>
              </a:r>
              <a:r>
                <a:rPr lang="nl-NL" sz="2600" b="1" dirty="0" err="1"/>
                <a:t>Đặc</a:t>
              </a:r>
              <a:r>
                <a:rPr lang="nl-NL" sz="2600" b="1" dirty="0"/>
                <a:t> </a:t>
              </a:r>
              <a:r>
                <a:rPr lang="nl-NL" sz="2600" b="1" dirty="0" err="1"/>
                <a:t>điểm</a:t>
              </a:r>
              <a:r>
                <a:rPr lang="nl-NL" sz="2600" b="1" dirty="0"/>
                <a:t> </a:t>
              </a:r>
              <a:r>
                <a:rPr lang="nl-NL" sz="2600" b="1" dirty="0" err="1"/>
                <a:t>của</a:t>
              </a:r>
              <a:r>
                <a:rPr lang="nl-NL" sz="2600" b="1" dirty="0"/>
                <a:t> </a:t>
              </a:r>
              <a:r>
                <a:rPr lang="nl-NL" sz="2600" b="1" dirty="0" err="1"/>
                <a:t>giai</a:t>
              </a:r>
              <a:r>
                <a:rPr lang="nl-NL" sz="2600" b="1" dirty="0"/>
                <a:t> </a:t>
              </a:r>
              <a:r>
                <a:rPr lang="nl-NL" sz="2600" b="1" dirty="0" err="1"/>
                <a:t>cấp</a:t>
              </a:r>
              <a:r>
                <a:rPr lang="nl-NL" sz="2600" b="1" dirty="0"/>
                <a:t> </a:t>
              </a:r>
              <a:r>
                <a:rPr lang="nl-NL" sz="2600" b="1" dirty="0" err="1"/>
                <a:t>công</a:t>
              </a:r>
              <a:r>
                <a:rPr lang="nl-NL" sz="2600" b="1" dirty="0"/>
                <a:t> </a:t>
              </a:r>
              <a:r>
                <a:rPr lang="nl-NL" sz="2600" b="1" dirty="0" err="1"/>
                <a:t>nhân</a:t>
              </a:r>
              <a:r>
                <a:rPr lang="nl-NL" sz="2600" b="1" dirty="0"/>
                <a:t> </a:t>
              </a:r>
              <a:r>
                <a:rPr lang="nl-NL" sz="2600" b="1" dirty="0" err="1"/>
                <a:t>Việt</a:t>
              </a:r>
              <a:r>
                <a:rPr lang="nl-NL" sz="2600" b="1" dirty="0"/>
                <a:t> Nam</a:t>
              </a:r>
            </a:p>
          </p:txBody>
        </p:sp>
      </p:grpSp>
      <p:grpSp>
        <p:nvGrpSpPr>
          <p:cNvPr id="23" name="Group 22"/>
          <p:cNvGrpSpPr/>
          <p:nvPr/>
        </p:nvGrpSpPr>
        <p:grpSpPr>
          <a:xfrm>
            <a:off x="307947" y="4448511"/>
            <a:ext cx="8519055" cy="1312510"/>
            <a:chOff x="252993" y="4710263"/>
            <a:chExt cx="8519055" cy="1005279"/>
          </a:xfrm>
        </p:grpSpPr>
        <p:sp>
          <p:nvSpPr>
            <p:cNvPr id="24" name="AutoShape 25"/>
            <p:cNvSpPr>
              <a:spLocks noChangeArrowheads="1"/>
            </p:cNvSpPr>
            <p:nvPr/>
          </p:nvSpPr>
          <p:spPr bwMode="gray">
            <a:xfrm>
              <a:off x="252993" y="4710263"/>
              <a:ext cx="8510007" cy="822960"/>
            </a:xfrm>
            <a:prstGeom prst="roundRect">
              <a:avLst>
                <a:gd name="adj" fmla="val 21875"/>
              </a:avLst>
            </a:prstGeom>
            <a:gradFill>
              <a:gsLst>
                <a:gs pos="0">
                  <a:schemeClr val="accent2">
                    <a:tint val="98000"/>
                    <a:shade val="25000"/>
                    <a:satMod val="250000"/>
                  </a:schemeClr>
                </a:gs>
                <a:gs pos="50000">
                  <a:schemeClr val="accent2">
                    <a:tint val="86000"/>
                    <a:satMod val="115000"/>
                  </a:schemeClr>
                </a:gs>
                <a:gs pos="100000">
                  <a:schemeClr val="accent2">
                    <a:tint val="50000"/>
                    <a:satMod val="150000"/>
                  </a:schemeClr>
                </a:gs>
              </a:gsLst>
            </a:gradFill>
          </p:spPr>
          <p:style>
            <a:lnRef idx="0">
              <a:schemeClr val="accent2"/>
            </a:lnRef>
            <a:fillRef idx="3">
              <a:schemeClr val="accent2"/>
            </a:fillRef>
            <a:effectRef idx="3">
              <a:schemeClr val="accent2"/>
            </a:effectRef>
            <a:fontRef idx="minor">
              <a:schemeClr val="lt1"/>
            </a:fontRef>
          </p:style>
          <p:txBody>
            <a:bodyPr wrap="none" anchor="ctr"/>
            <a:lstStyle/>
            <a:p>
              <a:pPr algn="ctr"/>
              <a:endParaRPr lang="en-US">
                <a:solidFill>
                  <a:srgbClr val="FFFFFF"/>
                </a:solidFill>
              </a:endParaRPr>
            </a:p>
          </p:txBody>
        </p:sp>
        <p:sp>
          <p:nvSpPr>
            <p:cNvPr id="25" name="Text Box 27"/>
            <p:cNvSpPr txBox="1">
              <a:spLocks noChangeArrowheads="1"/>
            </p:cNvSpPr>
            <p:nvPr/>
          </p:nvSpPr>
          <p:spPr bwMode="gray">
            <a:xfrm>
              <a:off x="262041" y="4761435"/>
              <a:ext cx="8510007" cy="954107"/>
            </a:xfrm>
            <a:prstGeom prst="rect">
              <a:avLst/>
            </a:prstGeom>
            <a:noFill/>
            <a:ln w="9525">
              <a:noFill/>
              <a:miter lim="800000"/>
            </a:ln>
            <a:effectLst/>
          </p:spPr>
          <p:txBody>
            <a:bodyPr wrap="square">
              <a:spAutoFit/>
            </a:bodyPr>
            <a:lstStyle/>
            <a:p>
              <a:pPr algn="just">
                <a:spcBef>
                  <a:spcPct val="50000"/>
                </a:spcBef>
                <a:buClr>
                  <a:srgbClr val="000000"/>
                </a:buClr>
              </a:pPr>
              <a:r>
                <a:rPr lang="vi-VN" sz="2800" b="1" dirty="0">
                  <a:solidFill>
                    <a:srgbClr val="000000"/>
                  </a:solidFill>
                </a:rPr>
                <a:t>3.3. Định hướng xây dựng giai cấp công nhân Việt Nam hiện nay </a:t>
              </a:r>
            </a:p>
          </p:txBody>
        </p:sp>
      </p:grpSp>
      <p:sp>
        <p:nvSpPr>
          <p:cNvPr id="12"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2280062" y="-21804"/>
            <a:ext cx="4880759" cy="1142704"/>
          </a:xfrm>
        </p:spPr>
        <p:txBody>
          <a:bodyPr>
            <a:normAutofit/>
          </a:bodyPr>
          <a:lstStyle/>
          <a:p>
            <a:pPr algn="ctr"/>
            <a:r>
              <a:rPr lang="nl-NL" sz="2800" b="1" dirty="0">
                <a:solidFill>
                  <a:srgbClr val="FF0000"/>
                </a:solidFill>
              </a:rPr>
              <a:t>3.1. </a:t>
            </a:r>
            <a:r>
              <a:rPr lang="nl-NL" sz="2800" b="1" dirty="0" err="1">
                <a:solidFill>
                  <a:srgbClr val="FF0000"/>
                </a:solidFill>
              </a:rPr>
              <a:t>Đặc</a:t>
            </a:r>
            <a:r>
              <a:rPr lang="nl-NL" sz="2800" b="1" dirty="0">
                <a:solidFill>
                  <a:srgbClr val="FF0000"/>
                </a:solidFill>
              </a:rPr>
              <a:t> </a:t>
            </a:r>
            <a:r>
              <a:rPr lang="nl-NL" sz="2800" b="1" dirty="0" err="1">
                <a:solidFill>
                  <a:srgbClr val="FF0000"/>
                </a:solidFill>
              </a:rPr>
              <a:t>điểm</a:t>
            </a:r>
            <a:r>
              <a:rPr lang="nl-NL" sz="2800" b="1" dirty="0">
                <a:solidFill>
                  <a:srgbClr val="FF0000"/>
                </a:solidFill>
              </a:rPr>
              <a:t> </a:t>
            </a:r>
            <a:r>
              <a:rPr lang="nl-NL" sz="2800" b="1" dirty="0" err="1">
                <a:solidFill>
                  <a:srgbClr val="FF0000"/>
                </a:solidFill>
              </a:rPr>
              <a:t>của</a:t>
            </a:r>
            <a:r>
              <a:rPr lang="nl-NL" sz="2800" b="1" dirty="0">
                <a:solidFill>
                  <a:srgbClr val="FF0000"/>
                </a:solidFill>
              </a:rPr>
              <a:t> </a:t>
            </a:r>
            <a:r>
              <a:rPr lang="nl-NL" sz="2800" b="1" dirty="0" err="1">
                <a:solidFill>
                  <a:srgbClr val="FF0000"/>
                </a:solidFill>
              </a:rPr>
              <a:t>giai</a:t>
            </a:r>
            <a:r>
              <a:rPr lang="nl-NL" sz="2800" b="1" dirty="0">
                <a:solidFill>
                  <a:srgbClr val="FF0000"/>
                </a:solidFill>
              </a:rPr>
              <a:t> </a:t>
            </a:r>
            <a:r>
              <a:rPr lang="nl-NL" sz="2800" b="1" dirty="0" err="1">
                <a:solidFill>
                  <a:srgbClr val="FF0000"/>
                </a:solidFill>
              </a:rPr>
              <a:t>cấp</a:t>
            </a:r>
            <a:r>
              <a:rPr lang="nl-NL" sz="2800" b="1" dirty="0">
                <a:solidFill>
                  <a:srgbClr val="FF0000"/>
                </a:solidFill>
              </a:rPr>
              <a:t> </a:t>
            </a:r>
            <a:r>
              <a:rPr lang="nl-NL" sz="2800" b="1" dirty="0" err="1">
                <a:solidFill>
                  <a:srgbClr val="FF0000"/>
                </a:solidFill>
              </a:rPr>
              <a:t>công</a:t>
            </a:r>
            <a:r>
              <a:rPr lang="nl-NL" sz="2800" b="1" dirty="0">
                <a:solidFill>
                  <a:srgbClr val="FF0000"/>
                </a:solidFill>
              </a:rPr>
              <a:t> </a:t>
            </a:r>
            <a:r>
              <a:rPr lang="nl-NL" sz="2800" b="1" dirty="0" err="1">
                <a:solidFill>
                  <a:srgbClr val="FF0000"/>
                </a:solidFill>
              </a:rPr>
              <a:t>nhân</a:t>
            </a:r>
            <a:r>
              <a:rPr lang="nl-NL" sz="2800" b="1" dirty="0">
                <a:solidFill>
                  <a:srgbClr val="FF0000"/>
                </a:solidFill>
              </a:rPr>
              <a:t> </a:t>
            </a:r>
            <a:r>
              <a:rPr lang="nl-NL" sz="2800" b="1" dirty="0" err="1">
                <a:solidFill>
                  <a:srgbClr val="FF0000"/>
                </a:solidFill>
              </a:rPr>
              <a:t>Việt</a:t>
            </a:r>
            <a:r>
              <a:rPr lang="nl-NL" sz="2800" b="1" dirty="0">
                <a:solidFill>
                  <a:srgbClr val="FF0000"/>
                </a:solidFill>
              </a:rPr>
              <a:t> Nam</a:t>
            </a:r>
            <a:endParaRPr lang="en-US" sz="2800" b="1" dirty="0">
              <a:solidFill>
                <a:srgbClr val="FF0000"/>
              </a:solidFill>
            </a:endParaRPr>
          </a:p>
        </p:txBody>
      </p:sp>
      <p:sp>
        <p:nvSpPr>
          <p:cNvPr id="14" name="Freeform 3"/>
          <p:cNvSpPr/>
          <p:nvPr/>
        </p:nvSpPr>
        <p:spPr bwMode="gray">
          <a:xfrm>
            <a:off x="617873" y="2974241"/>
            <a:ext cx="7673975" cy="3467100"/>
          </a:xfrm>
          <a:custGeom>
            <a:avLst/>
            <a:gdLst>
              <a:gd name="T0" fmla="*/ 2147483647 w 2784"/>
              <a:gd name="T1" fmla="*/ 0 h 2184"/>
              <a:gd name="T2" fmla="*/ 2147483647 w 2784"/>
              <a:gd name="T3" fmla="*/ 2147483647 h 2184"/>
              <a:gd name="T4" fmla="*/ 2147483647 w 2784"/>
              <a:gd name="T5" fmla="*/ 2147483647 h 2184"/>
              <a:gd name="T6" fmla="*/ 0 w 2784"/>
              <a:gd name="T7" fmla="*/ 2147483647 h 2184"/>
              <a:gd name="T8" fmla="*/ 2147483647 w 2784"/>
              <a:gd name="T9" fmla="*/ 2147483647 h 2184"/>
              <a:gd name="T10" fmla="*/ 2147483647 w 2784"/>
              <a:gd name="T11" fmla="*/ 2147483647 h 2184"/>
              <a:gd name="T12" fmla="*/ 2147483647 w 2784"/>
              <a:gd name="T13" fmla="*/ 2147483647 h 2184"/>
              <a:gd name="T14" fmla="*/ 2147483647 w 2784"/>
              <a:gd name="T15" fmla="*/ 0 h 21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84" h="2184">
                <a:moveTo>
                  <a:pt x="1361" y="0"/>
                </a:moveTo>
                <a:lnTo>
                  <a:pt x="16" y="673"/>
                </a:lnTo>
                <a:lnTo>
                  <a:pt x="605" y="673"/>
                </a:lnTo>
                <a:lnTo>
                  <a:pt x="0" y="2184"/>
                </a:lnTo>
                <a:lnTo>
                  <a:pt x="2784" y="2177"/>
                </a:lnTo>
                <a:lnTo>
                  <a:pt x="2126" y="673"/>
                </a:lnTo>
                <a:lnTo>
                  <a:pt x="2688" y="673"/>
                </a:lnTo>
                <a:lnTo>
                  <a:pt x="1361" y="0"/>
                </a:lnTo>
                <a:close/>
              </a:path>
            </a:pathLst>
          </a:custGeom>
          <a:gradFill rotWithShape="1">
            <a:gsLst>
              <a:gs pos="0">
                <a:srgbClr val="C0C0C0">
                  <a:alpha val="70000"/>
                </a:srgbClr>
              </a:gs>
              <a:gs pos="100000">
                <a:srgbClr val="FFFFFF">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a:p>
        </p:txBody>
      </p:sp>
      <p:grpSp>
        <p:nvGrpSpPr>
          <p:cNvPr id="15" name="Group 14"/>
          <p:cNvGrpSpPr/>
          <p:nvPr/>
        </p:nvGrpSpPr>
        <p:grpSpPr bwMode="auto">
          <a:xfrm>
            <a:off x="1171907" y="3982303"/>
            <a:ext cx="2127250" cy="2103438"/>
            <a:chOff x="2126675" y="4191001"/>
            <a:chExt cx="2128213" cy="2103120"/>
          </a:xfrm>
        </p:grpSpPr>
        <p:grpSp>
          <p:nvGrpSpPr>
            <p:cNvPr id="16" name="Group 13"/>
            <p:cNvGrpSpPr/>
            <p:nvPr/>
          </p:nvGrpSpPr>
          <p:grpSpPr bwMode="auto">
            <a:xfrm rot="-5400000">
              <a:off x="2126675" y="4191001"/>
              <a:ext cx="2103120" cy="2103120"/>
              <a:chOff x="1727939" y="2372420"/>
              <a:chExt cx="1655669" cy="1655669"/>
            </a:xfrm>
          </p:grpSpPr>
          <p:sp>
            <p:nvSpPr>
              <p:cNvPr id="18" name="Teardrop 17"/>
              <p:cNvSpPr/>
              <p:nvPr/>
            </p:nvSpPr>
            <p:spPr>
              <a:xfrm rot="2700000">
                <a:off x="1727939" y="2372420"/>
                <a:ext cx="1655669" cy="1655669"/>
              </a:xfrm>
              <a:prstGeom prst="teardrop">
                <a:avLst>
                  <a:gd name="adj" fmla="val 100000"/>
                </a:avLst>
              </a:prstGeom>
              <a:gradFill rotWithShape="1">
                <a:gsLst>
                  <a:gs pos="0">
                    <a:srgbClr val="6DC58A">
                      <a:hueOff val="-4166287"/>
                      <a:satOff val="31364"/>
                      <a:lumOff val="-3219"/>
                      <a:alphaOff val="0"/>
                      <a:shade val="51000"/>
                      <a:satMod val="130000"/>
                    </a:srgbClr>
                  </a:gs>
                  <a:gs pos="80000">
                    <a:srgbClr val="6DC58A">
                      <a:hueOff val="-4166287"/>
                      <a:satOff val="31364"/>
                      <a:lumOff val="-3219"/>
                      <a:alphaOff val="0"/>
                      <a:shade val="93000"/>
                      <a:satMod val="130000"/>
                    </a:srgbClr>
                  </a:gs>
                  <a:gs pos="100000">
                    <a:srgbClr val="6DC58A">
                      <a:hueOff val="-4166287"/>
                      <a:satOff val="31364"/>
                      <a:lumOff val="-321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sp>
          <p:grpSp>
            <p:nvGrpSpPr>
              <p:cNvPr id="19" name="Group 18"/>
              <p:cNvGrpSpPr/>
              <p:nvPr/>
            </p:nvGrpSpPr>
            <p:grpSpPr>
              <a:xfrm>
                <a:off x="1783361" y="2427548"/>
                <a:ext cx="1545705" cy="1545703"/>
                <a:chOff x="2183410" y="1890060"/>
                <a:chExt cx="1545705" cy="1545703"/>
              </a:xfrm>
              <a:scene3d>
                <a:camera prst="orthographicFront"/>
                <a:lightRig rig="flat" dir="t"/>
              </a:scene3d>
            </p:grpSpPr>
            <p:sp>
              <p:nvSpPr>
                <p:cNvPr id="20" name="Oval 19"/>
                <p:cNvSpPr/>
                <p:nvPr/>
              </p:nvSpPr>
              <p:spPr>
                <a:xfrm>
                  <a:off x="2183410" y="1890060"/>
                  <a:ext cx="1545705" cy="1545703"/>
                </a:xfrm>
                <a:prstGeom prst="ellipse">
                  <a:avLst/>
                </a:prstGeom>
                <a:solidFill>
                  <a:srgbClr val="FFFFFF">
                    <a:alpha val="90000"/>
                    <a:hueOff val="0"/>
                    <a:satOff val="0"/>
                    <a:lumOff val="0"/>
                    <a:alphaOff val="0"/>
                  </a:srgbClr>
                </a:solidFill>
                <a:ln w="9525" cap="flat" cmpd="sng" algn="ctr">
                  <a:solidFill>
                    <a:srgbClr val="6DC58A">
                      <a:hueOff val="-4166287"/>
                      <a:satOff val="31364"/>
                      <a:lumOff val="-3219"/>
                      <a:alphaOff val="0"/>
                      <a:shade val="95000"/>
                      <a:satMod val="105000"/>
                    </a:srgbClr>
                  </a:solidFill>
                  <a:prstDash val="solid"/>
                </a:ln>
                <a:effectLst>
                  <a:outerShdw blurRad="40000" dist="23000" dir="5400000" rotWithShape="0">
                    <a:srgbClr val="000000">
                      <a:alpha val="35000"/>
                    </a:srgbClr>
                  </a:outerShdw>
                </a:effectLst>
                <a:sp3d z="190500" extrusionH="12700" prstMaterial="plastic">
                  <a:bevelT w="50800" h="50800"/>
                </a:sp3d>
              </p:spPr>
            </p:sp>
            <p:sp>
              <p:nvSpPr>
                <p:cNvPr id="21" name="Oval 14"/>
                <p:cNvSpPr/>
                <p:nvPr/>
              </p:nvSpPr>
              <p:spPr>
                <a:xfrm>
                  <a:off x="2404603" y="2110916"/>
                  <a:ext cx="1104201" cy="1103991"/>
                </a:xfrm>
                <a:prstGeom prst="rect">
                  <a:avLst/>
                </a:prstGeom>
                <a:noFill/>
                <a:ln>
                  <a:noFill/>
                </a:ln>
                <a:effectLst/>
                <a:sp3d z="190500"/>
              </p:spPr>
              <p:txBody>
                <a:bodyPr lIns="41910" tIns="41910" rIns="41910" bIns="41910" spcCol="1270" anchor="ctr"/>
                <a:lstStyle/>
                <a:p>
                  <a:pPr algn="ctr" defTabSz="1466850" fontAlgn="auto">
                    <a:lnSpc>
                      <a:spcPct val="90000"/>
                    </a:lnSpc>
                    <a:spcAft>
                      <a:spcPct val="35000"/>
                    </a:spcAft>
                    <a:defRPr/>
                  </a:pPr>
                  <a:endParaRPr lang="vi-VN" sz="3300">
                    <a:solidFill>
                      <a:srgbClr val="000000">
                        <a:hueOff val="0"/>
                        <a:satOff val="0"/>
                        <a:lumOff val="0"/>
                        <a:alphaOff val="0"/>
                      </a:srgbClr>
                    </a:solidFill>
                    <a:latin typeface="Arial" panose="020B0604020202020204"/>
                    <a:cs typeface="+mn-cs"/>
                  </a:endParaRPr>
                </a:p>
              </p:txBody>
            </p:sp>
          </p:grpSp>
        </p:grpSp>
        <p:sp>
          <p:nvSpPr>
            <p:cNvPr id="17" name="Rectangle 74"/>
            <p:cNvSpPr>
              <a:spLocks noChangeArrowheads="1"/>
            </p:cNvSpPr>
            <p:nvPr/>
          </p:nvSpPr>
          <p:spPr bwMode="auto">
            <a:xfrm>
              <a:off x="2164285" y="4517348"/>
              <a:ext cx="2090603" cy="138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sz="2800" dirty="0" err="1">
                  <a:latin typeface="Arial" panose="020B0604020202020204" pitchFamily="34" charset="0"/>
                </a:rPr>
                <a:t>Đặc</a:t>
              </a:r>
              <a:r>
                <a:rPr lang="en-US" altLang="x-none" sz="2800" dirty="0">
                  <a:latin typeface="Arial" panose="020B0604020202020204" pitchFamily="34" charset="0"/>
                </a:rPr>
                <a:t> </a:t>
              </a:r>
              <a:r>
                <a:rPr lang="en-US" altLang="x-none" sz="2800" dirty="0" err="1">
                  <a:latin typeface="Arial" panose="020B0604020202020204" pitchFamily="34" charset="0"/>
                </a:rPr>
                <a:t>điểm</a:t>
              </a:r>
              <a:r>
                <a:rPr lang="en-US" altLang="x-none" sz="2800" dirty="0">
                  <a:latin typeface="Arial" panose="020B0604020202020204" pitchFamily="34" charset="0"/>
                </a:rPr>
                <a:t> ra </a:t>
              </a:r>
              <a:r>
                <a:rPr lang="en-US" altLang="x-none" sz="2800" dirty="0" err="1">
                  <a:latin typeface="Arial" panose="020B0604020202020204" pitchFamily="34" charset="0"/>
                </a:rPr>
                <a:t>đời</a:t>
              </a:r>
              <a:r>
                <a:rPr lang="en-US" altLang="x-none" sz="2800" dirty="0">
                  <a:latin typeface="Arial" panose="020B0604020202020204" pitchFamily="34" charset="0"/>
                </a:rPr>
                <a:t> </a:t>
              </a:r>
              <a:r>
                <a:rPr lang="en-US" altLang="x-none" sz="2800" dirty="0" err="1">
                  <a:latin typeface="Arial" panose="020B0604020202020204" pitchFamily="34" charset="0"/>
                </a:rPr>
                <a:t>và</a:t>
              </a:r>
              <a:r>
                <a:rPr lang="en-US" altLang="x-none" sz="2800" dirty="0">
                  <a:latin typeface="Arial" panose="020B0604020202020204" pitchFamily="34" charset="0"/>
                </a:rPr>
                <a:t> </a:t>
              </a:r>
              <a:r>
                <a:rPr lang="en-US" altLang="x-none" sz="2800" dirty="0" err="1">
                  <a:latin typeface="Arial" panose="020B0604020202020204" pitchFamily="34" charset="0"/>
                </a:rPr>
                <a:t>phát</a:t>
              </a:r>
              <a:r>
                <a:rPr lang="en-US" altLang="x-none" sz="2800" dirty="0">
                  <a:latin typeface="Arial" panose="020B0604020202020204" pitchFamily="34" charset="0"/>
                </a:rPr>
                <a:t> </a:t>
              </a:r>
              <a:r>
                <a:rPr lang="en-US" altLang="x-none" sz="2800" dirty="0" err="1">
                  <a:latin typeface="Arial" panose="020B0604020202020204" pitchFamily="34" charset="0"/>
                </a:rPr>
                <a:t>triển</a:t>
              </a:r>
              <a:endParaRPr lang="vi-VN" altLang="x-none" sz="2800" dirty="0">
                <a:latin typeface="Arial" panose="020B0604020202020204" pitchFamily="34" charset="0"/>
              </a:endParaRPr>
            </a:p>
          </p:txBody>
        </p:sp>
      </p:grpSp>
      <p:grpSp>
        <p:nvGrpSpPr>
          <p:cNvPr id="22" name="Group 21"/>
          <p:cNvGrpSpPr/>
          <p:nvPr/>
        </p:nvGrpSpPr>
        <p:grpSpPr bwMode="auto">
          <a:xfrm>
            <a:off x="3307315" y="3982303"/>
            <a:ext cx="2103218" cy="2103438"/>
            <a:chOff x="4263045" y="4191001"/>
            <a:chExt cx="2103120" cy="2103120"/>
          </a:xfrm>
        </p:grpSpPr>
        <p:grpSp>
          <p:nvGrpSpPr>
            <p:cNvPr id="23" name="Group 20"/>
            <p:cNvGrpSpPr/>
            <p:nvPr/>
          </p:nvGrpSpPr>
          <p:grpSpPr bwMode="auto">
            <a:xfrm rot="-5400000">
              <a:off x="4263045" y="4191001"/>
              <a:ext cx="2103120" cy="2103120"/>
              <a:chOff x="3439318" y="2372420"/>
              <a:chExt cx="1655669" cy="1655669"/>
            </a:xfrm>
          </p:grpSpPr>
          <p:sp>
            <p:nvSpPr>
              <p:cNvPr id="25" name="Teardrop 24"/>
              <p:cNvSpPr/>
              <p:nvPr/>
            </p:nvSpPr>
            <p:spPr>
              <a:xfrm rot="2700000">
                <a:off x="3439318" y="2372420"/>
                <a:ext cx="1655669" cy="1655669"/>
              </a:xfrm>
              <a:prstGeom prst="teardrop">
                <a:avLst>
                  <a:gd name="adj" fmla="val 100000"/>
                </a:avLst>
              </a:prstGeom>
              <a:gradFill rotWithShape="1">
                <a:gsLst>
                  <a:gs pos="0">
                    <a:srgbClr val="6DC58A">
                      <a:hueOff val="-2777525"/>
                      <a:satOff val="20910"/>
                      <a:lumOff val="-2141"/>
                      <a:alphaOff val="0"/>
                      <a:shade val="51000"/>
                      <a:satMod val="130000"/>
                    </a:srgbClr>
                  </a:gs>
                  <a:gs pos="80000">
                    <a:srgbClr val="6DC58A">
                      <a:hueOff val="-2777525"/>
                      <a:satOff val="20910"/>
                      <a:lumOff val="-2141"/>
                      <a:alphaOff val="0"/>
                      <a:shade val="93000"/>
                      <a:satMod val="130000"/>
                    </a:srgbClr>
                  </a:gs>
                  <a:gs pos="100000">
                    <a:srgbClr val="6DC58A">
                      <a:hueOff val="-2777525"/>
                      <a:satOff val="20910"/>
                      <a:lumOff val="-214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sp>
          <p:grpSp>
            <p:nvGrpSpPr>
              <p:cNvPr id="26" name="Group 25"/>
              <p:cNvGrpSpPr/>
              <p:nvPr/>
            </p:nvGrpSpPr>
            <p:grpSpPr>
              <a:xfrm>
                <a:off x="3494741" y="2427548"/>
                <a:ext cx="1545705" cy="1545703"/>
                <a:chOff x="3894790" y="1890060"/>
                <a:chExt cx="1545705" cy="1545703"/>
              </a:xfrm>
              <a:scene3d>
                <a:camera prst="orthographicFront"/>
                <a:lightRig rig="flat" dir="t"/>
              </a:scene3d>
            </p:grpSpPr>
            <p:sp>
              <p:nvSpPr>
                <p:cNvPr id="27" name="Oval 26"/>
                <p:cNvSpPr/>
                <p:nvPr/>
              </p:nvSpPr>
              <p:spPr>
                <a:xfrm>
                  <a:off x="3894790" y="1890060"/>
                  <a:ext cx="1545705" cy="1545703"/>
                </a:xfrm>
                <a:prstGeom prst="ellipse">
                  <a:avLst/>
                </a:prstGeom>
                <a:solidFill>
                  <a:srgbClr val="FFFFFF">
                    <a:alpha val="90000"/>
                    <a:hueOff val="0"/>
                    <a:satOff val="0"/>
                    <a:lumOff val="0"/>
                    <a:alphaOff val="0"/>
                  </a:srgbClr>
                </a:solidFill>
                <a:ln w="9525" cap="flat" cmpd="sng" algn="ctr">
                  <a:solidFill>
                    <a:srgbClr val="6DC58A">
                      <a:hueOff val="-2777525"/>
                      <a:satOff val="20910"/>
                      <a:lumOff val="-2141"/>
                      <a:alphaOff val="0"/>
                      <a:shade val="95000"/>
                      <a:satMod val="105000"/>
                    </a:srgbClr>
                  </a:solidFill>
                  <a:prstDash val="solid"/>
                </a:ln>
                <a:effectLst>
                  <a:outerShdw blurRad="40000" dist="23000" dir="5400000" rotWithShape="0">
                    <a:srgbClr val="000000">
                      <a:alpha val="35000"/>
                    </a:srgbClr>
                  </a:outerShdw>
                </a:effectLst>
                <a:sp3d z="190500" extrusionH="12700" prstMaterial="plastic">
                  <a:bevelT w="50800" h="50800"/>
                </a:sp3d>
              </p:spPr>
            </p:sp>
            <p:sp>
              <p:nvSpPr>
                <p:cNvPr id="28" name="Oval 11"/>
                <p:cNvSpPr/>
                <p:nvPr/>
              </p:nvSpPr>
              <p:spPr>
                <a:xfrm>
                  <a:off x="4115101" y="2110916"/>
                  <a:ext cx="1104201" cy="1103991"/>
                </a:xfrm>
                <a:prstGeom prst="rect">
                  <a:avLst/>
                </a:prstGeom>
                <a:noFill/>
                <a:ln>
                  <a:noFill/>
                </a:ln>
                <a:effectLst/>
                <a:sp3d z="190500"/>
              </p:spPr>
              <p:txBody>
                <a:bodyPr lIns="41910" tIns="41910" rIns="41910" bIns="41910" spcCol="1270" anchor="ctr"/>
                <a:lstStyle/>
                <a:p>
                  <a:pPr algn="ctr" defTabSz="1466850" fontAlgn="auto">
                    <a:lnSpc>
                      <a:spcPct val="90000"/>
                    </a:lnSpc>
                    <a:spcAft>
                      <a:spcPct val="35000"/>
                    </a:spcAft>
                    <a:defRPr/>
                  </a:pPr>
                  <a:endParaRPr lang="vi-VN" sz="3300">
                    <a:solidFill>
                      <a:srgbClr val="000000">
                        <a:hueOff val="0"/>
                        <a:satOff val="0"/>
                        <a:lumOff val="0"/>
                        <a:alphaOff val="0"/>
                      </a:srgbClr>
                    </a:solidFill>
                    <a:latin typeface="Arial" panose="020B0604020202020204"/>
                    <a:cs typeface="+mn-cs"/>
                  </a:endParaRPr>
                </a:p>
              </p:txBody>
            </p:sp>
          </p:grpSp>
        </p:grpSp>
        <p:sp>
          <p:nvSpPr>
            <p:cNvPr id="24" name="Rectangle 74"/>
            <p:cNvSpPr>
              <a:spLocks noChangeArrowheads="1"/>
            </p:cNvSpPr>
            <p:nvPr/>
          </p:nvSpPr>
          <p:spPr bwMode="auto">
            <a:xfrm>
              <a:off x="4361752" y="4540134"/>
              <a:ext cx="1864925" cy="129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vi-VN" altLang="x-none" sz="2600" dirty="0">
                  <a:latin typeface="Arial" panose="020B0604020202020204" pitchFamily="34" charset="0"/>
                </a:rPr>
                <a:t>Đặc điểm </a:t>
              </a:r>
            </a:p>
            <a:p>
              <a:pPr algn="ctr" eaLnBrk="1" hangingPunct="1"/>
              <a:r>
                <a:rPr lang="vi-VN" altLang="x-none" sz="2600" dirty="0">
                  <a:latin typeface="Arial" panose="020B0604020202020204" pitchFamily="34" charset="0"/>
                </a:rPr>
                <a:t>ưu trội về chính trị</a:t>
              </a:r>
            </a:p>
          </p:txBody>
        </p:sp>
      </p:grpSp>
      <p:grpSp>
        <p:nvGrpSpPr>
          <p:cNvPr id="29" name="Group 28"/>
          <p:cNvGrpSpPr/>
          <p:nvPr/>
        </p:nvGrpSpPr>
        <p:grpSpPr bwMode="auto">
          <a:xfrm>
            <a:off x="5551595" y="4005567"/>
            <a:ext cx="2111375" cy="2103438"/>
            <a:chOff x="4254888" y="4191001"/>
            <a:chExt cx="2111277" cy="2103120"/>
          </a:xfrm>
        </p:grpSpPr>
        <p:grpSp>
          <p:nvGrpSpPr>
            <p:cNvPr id="30" name="Group 20"/>
            <p:cNvGrpSpPr/>
            <p:nvPr/>
          </p:nvGrpSpPr>
          <p:grpSpPr bwMode="auto">
            <a:xfrm rot="-5400000">
              <a:off x="4263045" y="4191001"/>
              <a:ext cx="2103120" cy="2103120"/>
              <a:chOff x="3439318" y="2372420"/>
              <a:chExt cx="1655669" cy="1655669"/>
            </a:xfrm>
          </p:grpSpPr>
          <p:sp>
            <p:nvSpPr>
              <p:cNvPr id="43" name="Teardrop 42"/>
              <p:cNvSpPr/>
              <p:nvPr/>
            </p:nvSpPr>
            <p:spPr>
              <a:xfrm rot="2700000">
                <a:off x="3439318" y="2372420"/>
                <a:ext cx="1655669" cy="1655669"/>
              </a:xfrm>
              <a:prstGeom prst="teardrop">
                <a:avLst>
                  <a:gd name="adj" fmla="val 100000"/>
                </a:avLst>
              </a:prstGeom>
              <a:gradFill rotWithShape="1">
                <a:gsLst>
                  <a:gs pos="0">
                    <a:srgbClr val="6DC58A">
                      <a:hueOff val="-2777525"/>
                      <a:satOff val="20910"/>
                      <a:lumOff val="-2141"/>
                      <a:alphaOff val="0"/>
                      <a:shade val="51000"/>
                      <a:satMod val="130000"/>
                    </a:srgbClr>
                  </a:gs>
                  <a:gs pos="80000">
                    <a:srgbClr val="6DC58A">
                      <a:hueOff val="-2777525"/>
                      <a:satOff val="20910"/>
                      <a:lumOff val="-2141"/>
                      <a:alphaOff val="0"/>
                      <a:shade val="93000"/>
                      <a:satMod val="130000"/>
                    </a:srgbClr>
                  </a:gs>
                  <a:gs pos="100000">
                    <a:srgbClr val="6DC58A">
                      <a:hueOff val="-2777525"/>
                      <a:satOff val="20910"/>
                      <a:lumOff val="-214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sp>
          <p:grpSp>
            <p:nvGrpSpPr>
              <p:cNvPr id="44" name="Group 43"/>
              <p:cNvGrpSpPr/>
              <p:nvPr/>
            </p:nvGrpSpPr>
            <p:grpSpPr>
              <a:xfrm>
                <a:off x="3494741" y="2427548"/>
                <a:ext cx="1545705" cy="1545703"/>
                <a:chOff x="3894790" y="1890060"/>
                <a:chExt cx="1545705" cy="1545703"/>
              </a:xfrm>
              <a:scene3d>
                <a:camera prst="orthographicFront"/>
                <a:lightRig rig="flat" dir="t"/>
              </a:scene3d>
            </p:grpSpPr>
            <p:sp>
              <p:nvSpPr>
                <p:cNvPr id="45" name="Oval 44"/>
                <p:cNvSpPr/>
                <p:nvPr/>
              </p:nvSpPr>
              <p:spPr>
                <a:xfrm>
                  <a:off x="3894790" y="1890060"/>
                  <a:ext cx="1545705" cy="1545703"/>
                </a:xfrm>
                <a:prstGeom prst="ellipse">
                  <a:avLst/>
                </a:prstGeom>
                <a:solidFill>
                  <a:srgbClr val="FFFFFF">
                    <a:alpha val="90000"/>
                    <a:hueOff val="0"/>
                    <a:satOff val="0"/>
                    <a:lumOff val="0"/>
                    <a:alphaOff val="0"/>
                  </a:srgbClr>
                </a:solidFill>
                <a:ln w="9525" cap="flat" cmpd="sng" algn="ctr">
                  <a:solidFill>
                    <a:srgbClr val="6DC58A">
                      <a:hueOff val="-2777525"/>
                      <a:satOff val="20910"/>
                      <a:lumOff val="-2141"/>
                      <a:alphaOff val="0"/>
                      <a:shade val="95000"/>
                      <a:satMod val="105000"/>
                    </a:srgbClr>
                  </a:solidFill>
                  <a:prstDash val="solid"/>
                </a:ln>
                <a:effectLst>
                  <a:outerShdw blurRad="40000" dist="23000" dir="5400000" rotWithShape="0">
                    <a:srgbClr val="000000">
                      <a:alpha val="35000"/>
                    </a:srgbClr>
                  </a:outerShdw>
                </a:effectLst>
                <a:sp3d z="190500" extrusionH="12700" prstMaterial="plastic">
                  <a:bevelT w="50800" h="50800"/>
                </a:sp3d>
              </p:spPr>
            </p:sp>
            <p:sp>
              <p:nvSpPr>
                <p:cNvPr id="46" name="Oval 11"/>
                <p:cNvSpPr/>
                <p:nvPr/>
              </p:nvSpPr>
              <p:spPr>
                <a:xfrm>
                  <a:off x="4115101" y="2110916"/>
                  <a:ext cx="1104201" cy="1103991"/>
                </a:xfrm>
                <a:prstGeom prst="rect">
                  <a:avLst/>
                </a:prstGeom>
                <a:noFill/>
                <a:ln>
                  <a:noFill/>
                </a:ln>
                <a:effectLst/>
                <a:sp3d z="190500"/>
              </p:spPr>
              <p:txBody>
                <a:bodyPr lIns="41910" tIns="41910" rIns="41910" bIns="41910" spcCol="1270" anchor="ctr"/>
                <a:lstStyle/>
                <a:p>
                  <a:pPr algn="ctr" defTabSz="1466850" fontAlgn="auto">
                    <a:lnSpc>
                      <a:spcPct val="90000"/>
                    </a:lnSpc>
                    <a:spcAft>
                      <a:spcPct val="35000"/>
                    </a:spcAft>
                    <a:defRPr/>
                  </a:pPr>
                  <a:endParaRPr lang="vi-VN" sz="3300">
                    <a:solidFill>
                      <a:srgbClr val="000000">
                        <a:hueOff val="0"/>
                        <a:satOff val="0"/>
                        <a:lumOff val="0"/>
                        <a:alphaOff val="0"/>
                      </a:srgbClr>
                    </a:solidFill>
                    <a:latin typeface="Arial" panose="020B0604020202020204"/>
                    <a:cs typeface="+mn-cs"/>
                  </a:endParaRPr>
                </a:p>
              </p:txBody>
            </p:sp>
          </p:grpSp>
        </p:grpSp>
        <p:sp>
          <p:nvSpPr>
            <p:cNvPr id="42" name="Rectangle 74"/>
            <p:cNvSpPr>
              <a:spLocks noChangeArrowheads="1"/>
            </p:cNvSpPr>
            <p:nvPr/>
          </p:nvSpPr>
          <p:spPr bwMode="auto">
            <a:xfrm>
              <a:off x="4254888" y="4419564"/>
              <a:ext cx="2090603" cy="169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x-none" sz="2600" dirty="0" err="1">
                  <a:latin typeface="Arial" panose="020B0604020202020204" pitchFamily="34" charset="0"/>
                </a:rPr>
                <a:t>Gắn</a:t>
              </a:r>
              <a:r>
                <a:rPr lang="en-US" altLang="x-none" sz="2600" dirty="0">
                  <a:latin typeface="Arial" panose="020B0604020202020204" pitchFamily="34" charset="0"/>
                </a:rPr>
                <a:t> </a:t>
              </a:r>
              <a:r>
                <a:rPr lang="en-US" altLang="x-none" sz="2600" dirty="0" err="1">
                  <a:latin typeface="Arial" panose="020B0604020202020204" pitchFamily="34" charset="0"/>
                </a:rPr>
                <a:t>bó</a:t>
              </a:r>
              <a:r>
                <a:rPr lang="en-US" altLang="x-none" sz="2600" dirty="0">
                  <a:latin typeface="Arial" panose="020B0604020202020204" pitchFamily="34" charset="0"/>
                </a:rPr>
                <a:t> </a:t>
              </a:r>
            </a:p>
            <a:p>
              <a:pPr algn="ctr" eaLnBrk="1" hangingPunct="1"/>
              <a:r>
                <a:rPr lang="en-US" altLang="x-none" sz="2600" dirty="0" err="1">
                  <a:latin typeface="Arial" panose="020B0604020202020204" pitchFamily="34" charset="0"/>
                </a:rPr>
                <a:t>mật</a:t>
              </a:r>
              <a:r>
                <a:rPr lang="en-US" altLang="x-none" sz="2600" dirty="0">
                  <a:latin typeface="Arial" panose="020B0604020202020204" pitchFamily="34" charset="0"/>
                </a:rPr>
                <a:t> </a:t>
              </a:r>
              <a:r>
                <a:rPr lang="en-US" altLang="x-none" sz="2600" dirty="0" err="1">
                  <a:latin typeface="Arial" panose="020B0604020202020204" pitchFamily="34" charset="0"/>
                </a:rPr>
                <a:t>thiết</a:t>
              </a:r>
              <a:r>
                <a:rPr lang="en-US" altLang="x-none" sz="2600" dirty="0">
                  <a:latin typeface="Arial" panose="020B0604020202020204" pitchFamily="34" charset="0"/>
                </a:rPr>
                <a:t> </a:t>
              </a:r>
              <a:r>
                <a:rPr lang="en-US" altLang="x-none" sz="2600" dirty="0" err="1">
                  <a:latin typeface="Arial" panose="020B0604020202020204" pitchFamily="34" charset="0"/>
                </a:rPr>
                <a:t>với</a:t>
              </a:r>
              <a:r>
                <a:rPr lang="en-US" altLang="x-none" sz="2600" dirty="0">
                  <a:latin typeface="Arial" panose="020B0604020202020204" pitchFamily="34" charset="0"/>
                </a:rPr>
                <a:t> </a:t>
              </a:r>
              <a:r>
                <a:rPr lang="en-US" altLang="x-none" sz="2600" dirty="0" err="1">
                  <a:latin typeface="Arial" panose="020B0604020202020204" pitchFamily="34" charset="0"/>
                </a:rPr>
                <a:t>các</a:t>
              </a:r>
              <a:r>
                <a:rPr lang="en-US" altLang="x-none" sz="2600" dirty="0">
                  <a:latin typeface="Arial" panose="020B0604020202020204" pitchFamily="34" charset="0"/>
                </a:rPr>
                <a:t> </a:t>
              </a:r>
              <a:r>
                <a:rPr lang="en-US" altLang="x-none" sz="2600" dirty="0" err="1">
                  <a:latin typeface="Arial" panose="020B0604020202020204" pitchFamily="34" charset="0"/>
                </a:rPr>
                <a:t>tầng</a:t>
              </a:r>
              <a:r>
                <a:rPr lang="en-US" altLang="x-none" sz="2600" dirty="0">
                  <a:latin typeface="Arial" panose="020B0604020202020204" pitchFamily="34" charset="0"/>
                </a:rPr>
                <a:t> </a:t>
              </a:r>
              <a:r>
                <a:rPr lang="en-US" altLang="x-none" sz="2600" dirty="0" err="1">
                  <a:latin typeface="Arial" panose="020B0604020202020204" pitchFamily="34" charset="0"/>
                </a:rPr>
                <a:t>lớp</a:t>
              </a:r>
              <a:r>
                <a:rPr lang="en-US" altLang="x-none" sz="2600" dirty="0">
                  <a:latin typeface="Arial" panose="020B0604020202020204" pitchFamily="34" charset="0"/>
                </a:rPr>
                <a:t> </a:t>
              </a:r>
              <a:r>
                <a:rPr lang="en-US" altLang="x-none" sz="2600" dirty="0" err="1">
                  <a:latin typeface="Arial" panose="020B0604020202020204" pitchFamily="34" charset="0"/>
                </a:rPr>
                <a:t>trong</a:t>
              </a:r>
              <a:r>
                <a:rPr lang="en-US" altLang="x-none" sz="2600" dirty="0">
                  <a:latin typeface="Arial" panose="020B0604020202020204" pitchFamily="34" charset="0"/>
                </a:rPr>
                <a:t> XH</a:t>
              </a:r>
              <a:endParaRPr lang="vi-VN" altLang="x-none" sz="2600" dirty="0">
                <a:latin typeface="Arial" panose="020B0604020202020204" pitchFamily="34" charset="0"/>
              </a:endParaRPr>
            </a:p>
          </p:txBody>
        </p:sp>
      </p:grpSp>
      <p:sp>
        <p:nvSpPr>
          <p:cNvPr id="2" name="TextBox 1"/>
          <p:cNvSpPr txBox="1"/>
          <p:nvPr/>
        </p:nvSpPr>
        <p:spPr>
          <a:xfrm>
            <a:off x="617873" y="1185931"/>
            <a:ext cx="8204155" cy="1938992"/>
          </a:xfrm>
          <a:prstGeom prst="rect">
            <a:avLst/>
          </a:prstGeom>
          <a:noFill/>
        </p:spPr>
        <p:txBody>
          <a:bodyPr wrap="square" rtlCol="0">
            <a:spAutoFit/>
          </a:bodyPr>
          <a:lstStyle/>
          <a:p>
            <a:pPr algn="just"/>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Giai</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cấp</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Việt</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Nam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lực</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lượng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xã</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hội</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lớn</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phát</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triển</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bao</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gồm</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lao</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trí</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óc</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chân</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tay</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hưởng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lương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loại</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xuất</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doanh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dịch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hoặc</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xuất</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doanh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dịch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tính</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chất</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endPar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1"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1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circle(in)">
                                      <p:cBhvr>
                                        <p:cTn id="2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29400" y="156049"/>
            <a:ext cx="6621650" cy="1142704"/>
          </a:xfrm>
        </p:spPr>
        <p:txBody>
          <a:bodyPr>
            <a:normAutofit/>
          </a:bodyPr>
          <a:lstStyle/>
          <a:p>
            <a:pPr algn="ctr"/>
            <a:r>
              <a:rPr lang="nl-NL" sz="2800" b="1" dirty="0">
                <a:solidFill>
                  <a:srgbClr val="FF0000"/>
                </a:solidFill>
              </a:rPr>
              <a:t>3.1. </a:t>
            </a:r>
            <a:r>
              <a:rPr lang="nl-NL" sz="2800" b="1" dirty="0" err="1">
                <a:solidFill>
                  <a:srgbClr val="FF0000"/>
                </a:solidFill>
              </a:rPr>
              <a:t>Đặc</a:t>
            </a:r>
            <a:r>
              <a:rPr lang="nl-NL" sz="2800" b="1" dirty="0">
                <a:solidFill>
                  <a:srgbClr val="FF0000"/>
                </a:solidFill>
              </a:rPr>
              <a:t> </a:t>
            </a:r>
            <a:r>
              <a:rPr lang="nl-NL" sz="2800" b="1" dirty="0" err="1">
                <a:solidFill>
                  <a:srgbClr val="FF0000"/>
                </a:solidFill>
              </a:rPr>
              <a:t>điểm</a:t>
            </a:r>
            <a:r>
              <a:rPr lang="nl-NL" sz="2800" b="1" dirty="0">
                <a:solidFill>
                  <a:srgbClr val="FF0000"/>
                </a:solidFill>
              </a:rPr>
              <a:t> </a:t>
            </a:r>
            <a:r>
              <a:rPr lang="nl-NL" sz="2800" b="1" dirty="0" err="1">
                <a:solidFill>
                  <a:srgbClr val="FF0000"/>
                </a:solidFill>
              </a:rPr>
              <a:t>của</a:t>
            </a:r>
            <a:r>
              <a:rPr lang="nl-NL" sz="2800" b="1" dirty="0">
                <a:solidFill>
                  <a:srgbClr val="FF0000"/>
                </a:solidFill>
              </a:rPr>
              <a:t> </a:t>
            </a:r>
            <a:r>
              <a:rPr lang="nl-NL" sz="2800" b="1" dirty="0" err="1">
                <a:solidFill>
                  <a:srgbClr val="FF0000"/>
                </a:solidFill>
              </a:rPr>
              <a:t>giai</a:t>
            </a:r>
            <a:r>
              <a:rPr lang="nl-NL" sz="2800" b="1" dirty="0">
                <a:solidFill>
                  <a:srgbClr val="FF0000"/>
                </a:solidFill>
              </a:rPr>
              <a:t> </a:t>
            </a:r>
            <a:r>
              <a:rPr lang="nl-NL" sz="2800" b="1" dirty="0" err="1">
                <a:solidFill>
                  <a:srgbClr val="FF0000"/>
                </a:solidFill>
              </a:rPr>
              <a:t>cấp</a:t>
            </a:r>
            <a:r>
              <a:rPr lang="nl-NL" sz="2800" b="1" dirty="0">
                <a:solidFill>
                  <a:srgbClr val="FF0000"/>
                </a:solidFill>
              </a:rPr>
              <a:t> </a:t>
            </a:r>
            <a:r>
              <a:rPr lang="nl-NL" sz="2800" b="1" dirty="0" err="1">
                <a:solidFill>
                  <a:srgbClr val="FF0000"/>
                </a:solidFill>
              </a:rPr>
              <a:t>công</a:t>
            </a:r>
            <a:r>
              <a:rPr lang="nl-NL" sz="2800" b="1" dirty="0">
                <a:solidFill>
                  <a:srgbClr val="FF0000"/>
                </a:solidFill>
              </a:rPr>
              <a:t> </a:t>
            </a:r>
            <a:r>
              <a:rPr lang="nl-NL" sz="2800" b="1" dirty="0" err="1">
                <a:solidFill>
                  <a:srgbClr val="FF0000"/>
                </a:solidFill>
              </a:rPr>
              <a:t>nhân</a:t>
            </a:r>
            <a:r>
              <a:rPr lang="nl-NL" sz="2800" b="1" dirty="0">
                <a:solidFill>
                  <a:srgbClr val="FF0000"/>
                </a:solidFill>
              </a:rPr>
              <a:t> </a:t>
            </a:r>
            <a:r>
              <a:rPr lang="nl-NL" sz="2800" b="1" dirty="0" err="1">
                <a:solidFill>
                  <a:srgbClr val="FF0000"/>
                </a:solidFill>
              </a:rPr>
              <a:t>Việt</a:t>
            </a:r>
            <a:r>
              <a:rPr lang="nl-NL" sz="2800" b="1" dirty="0">
                <a:solidFill>
                  <a:srgbClr val="FF0000"/>
                </a:solidFill>
              </a:rPr>
              <a:t> Nam</a:t>
            </a:r>
            <a:endParaRPr lang="en-US" sz="2800" b="1" dirty="0">
              <a:solidFill>
                <a:srgbClr val="FF0000"/>
              </a:solidFill>
            </a:endParaRPr>
          </a:p>
        </p:txBody>
      </p:sp>
      <p:grpSp>
        <p:nvGrpSpPr>
          <p:cNvPr id="5" name="Group 4"/>
          <p:cNvGrpSpPr/>
          <p:nvPr/>
        </p:nvGrpSpPr>
        <p:grpSpPr>
          <a:xfrm>
            <a:off x="399245" y="1172414"/>
            <a:ext cx="8151805" cy="5737099"/>
            <a:chOff x="450763" y="3457892"/>
            <a:chExt cx="8151805" cy="1599073"/>
          </a:xfrm>
        </p:grpSpPr>
        <p:sp>
          <p:nvSpPr>
            <p:cNvPr id="7" name="AutoShape 3"/>
            <p:cNvSpPr>
              <a:spLocks noChangeArrowheads="1"/>
            </p:cNvSpPr>
            <p:nvPr/>
          </p:nvSpPr>
          <p:spPr bwMode="ltGray">
            <a:xfrm>
              <a:off x="1903620" y="3525974"/>
              <a:ext cx="6698948" cy="1387877"/>
            </a:xfrm>
            <a:prstGeom prst="roundRect">
              <a:avLst>
                <a:gd name="adj" fmla="val 11505"/>
              </a:avLst>
            </a:prstGeom>
            <a:gradFill rotWithShape="1">
              <a:gsLst>
                <a:gs pos="0">
                  <a:srgbClr val="DD693B"/>
                </a:gs>
                <a:gs pos="100000">
                  <a:srgbClr val="357DA9">
                    <a:alpha val="0"/>
                  </a:srgbClr>
                </a:gs>
              </a:gsLst>
              <a:lin ang="0" scaled="1"/>
            </a:gradFill>
            <a:ln w="6350" algn="ctr">
              <a:no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 Box 7"/>
            <p:cNvSpPr txBox="1">
              <a:spLocks noChangeArrowheads="1"/>
            </p:cNvSpPr>
            <p:nvPr/>
          </p:nvSpPr>
          <p:spPr bwMode="gray">
            <a:xfrm>
              <a:off x="2564506" y="3606549"/>
              <a:ext cx="5896394" cy="1226726"/>
            </a:xfrm>
            <a:prstGeom prst="rect">
              <a:avLst/>
            </a:prstGeom>
            <a:noFill/>
            <a:ln w="9525" algn="ctr">
              <a:noFill/>
              <a:miter lim="800000"/>
            </a:ln>
            <a:effectLst/>
          </p:spPr>
          <p:txBody>
            <a:bodyPr wrap="square">
              <a:spAutoFit/>
            </a:bodyPr>
            <a:lstStyle/>
            <a:p>
              <a:pPr algn="just"/>
              <a:r>
                <a:rPr lang="vi-VN" sz="2800" b="1" i="1" dirty="0">
                  <a:solidFill>
                    <a:srgbClr val="FF0000"/>
                  </a:solidFill>
                  <a:ea typeface="Times New Roman" panose="02020603050405020304" pitchFamily="18" charset="0"/>
                </a:rPr>
                <a:t>đặc điểm ra đời và phát triển:</a:t>
              </a:r>
              <a:r>
                <a:rPr lang="vi-VN" sz="2800" b="1" dirty="0">
                  <a:solidFill>
                    <a:srgbClr val="000000"/>
                  </a:solidFill>
                  <a:ea typeface="Times New Roman" panose="02020603050405020304" pitchFamily="18" charset="0"/>
                </a:rPr>
                <a:t> </a:t>
              </a:r>
              <a:r>
                <a:rPr lang="vi-VN" sz="2800" dirty="0">
                  <a:solidFill>
                    <a:srgbClr val="000000"/>
                  </a:solidFill>
                  <a:ea typeface="Times New Roman" panose="02020603050405020304" pitchFamily="18" charset="0"/>
                </a:rPr>
                <a:t>Giai cấp công nhân Việt Nam ra đời rất sớm, từ đầu thế kỷ XX, trước cả sự ra đời của giai cấp tư sản </a:t>
              </a:r>
              <a:r>
                <a:rPr lang="vi-VN" sz="2800" kern="1800" dirty="0">
                  <a:solidFill>
                    <a:srgbClr val="000000"/>
                  </a:solidFill>
                  <a:ea typeface="Times New Roman" panose="02020603050405020304" pitchFamily="18" charset="0"/>
                </a:rPr>
                <a:t>Việt Nam</a:t>
              </a:r>
              <a:r>
                <a:rPr lang="vi-VN" sz="2800" dirty="0">
                  <a:solidFill>
                    <a:srgbClr val="000000"/>
                  </a:solidFill>
                  <a:ea typeface="Times New Roman" panose="02020603050405020304" pitchFamily="18" charset="0"/>
                </a:rPr>
                <a:t> và là giai cấp trực tiếp đối kháng với tư bản thực dân Pháp và bè lũ tay sai của chúng. </a:t>
              </a:r>
              <a:endParaRPr lang="en-US" sz="2800" dirty="0">
                <a:solidFill>
                  <a:srgbClr val="000000"/>
                </a:solidFill>
                <a:ea typeface="Times New Roman" panose="02020603050405020304" pitchFamily="18" charset="0"/>
              </a:endParaRPr>
            </a:p>
            <a:p>
              <a:pPr algn="just"/>
              <a:r>
                <a:rPr lang="en-US" sz="2800" dirty="0">
                  <a:solidFill>
                    <a:srgbClr val="000000"/>
                  </a:solidFill>
                  <a:ea typeface="Times New Roman" panose="02020603050405020304" pitchFamily="18" charset="0"/>
                </a:rPr>
                <a:t>GCCN VN </a:t>
              </a:r>
              <a:r>
                <a:rPr lang="en-US" sz="2800" dirty="0" err="1">
                  <a:solidFill>
                    <a:srgbClr val="000000"/>
                  </a:solidFill>
                  <a:ea typeface="Times New Roman" panose="02020603050405020304" pitchFamily="18" charset="0"/>
                </a:rPr>
                <a:t>phát</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triển</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chậm</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vì</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nó</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sinh</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ra</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và</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lớn</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lên</a:t>
              </a:r>
              <a:r>
                <a:rPr lang="en-US" sz="2800" dirty="0">
                  <a:solidFill>
                    <a:srgbClr val="000000"/>
                  </a:solidFill>
                  <a:ea typeface="Times New Roman" panose="02020603050405020304" pitchFamily="18" charset="0"/>
                </a:rPr>
                <a:t> ở </a:t>
              </a:r>
              <a:r>
                <a:rPr lang="en-US" sz="2800" dirty="0" err="1">
                  <a:solidFill>
                    <a:srgbClr val="000000"/>
                  </a:solidFill>
                  <a:ea typeface="Times New Roman" panose="02020603050405020304" pitchFamily="18" charset="0"/>
                </a:rPr>
                <a:t>một</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nước</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thuộc</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địa</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nửa</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phong</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kiến</a:t>
              </a:r>
              <a:r>
                <a:rPr lang="en-US" sz="2800" dirty="0">
                  <a:solidFill>
                    <a:srgbClr val="000000"/>
                  </a:solidFill>
                  <a:ea typeface="Times New Roman" panose="02020603050405020304" pitchFamily="18" charset="0"/>
                </a:rPr>
                <a:t>.</a:t>
              </a:r>
              <a:endParaRPr lang="en-US" sz="2800" dirty="0"/>
            </a:p>
          </p:txBody>
        </p:sp>
        <p:sp>
          <p:nvSpPr>
            <p:cNvPr id="9" name="AutoShape 10"/>
            <p:cNvSpPr>
              <a:spLocks noChangeArrowheads="1"/>
            </p:cNvSpPr>
            <p:nvPr/>
          </p:nvSpPr>
          <p:spPr bwMode="gray">
            <a:xfrm>
              <a:off x="2080352" y="3996653"/>
              <a:ext cx="593209" cy="446519"/>
            </a:xfrm>
            <a:prstGeom prst="rightArrow">
              <a:avLst>
                <a:gd name="adj1" fmla="val 50000"/>
                <a:gd name="adj2" fmla="val 52707"/>
              </a:avLst>
            </a:prstGeom>
            <a:solidFill>
              <a:srgbClr val="FFFFFF"/>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0" name="Group 16"/>
            <p:cNvGrpSpPr/>
            <p:nvPr/>
          </p:nvGrpSpPr>
          <p:grpSpPr bwMode="auto">
            <a:xfrm>
              <a:off x="450763" y="3457892"/>
              <a:ext cx="1596978" cy="1599073"/>
              <a:chOff x="471" y="272"/>
              <a:chExt cx="1161" cy="1539"/>
            </a:xfrm>
          </p:grpSpPr>
          <p:sp>
            <p:nvSpPr>
              <p:cNvPr id="12" name="Oval 17"/>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AutoShape 18"/>
              <p:cNvSpPr>
                <a:spLocks noChangeArrowheads="1"/>
              </p:cNvSpPr>
              <p:nvPr/>
            </p:nvSpPr>
            <p:spPr bwMode="ltGray">
              <a:xfrm>
                <a:off x="473" y="272"/>
                <a:ext cx="1159" cy="1539"/>
              </a:xfrm>
              <a:prstGeom prst="can">
                <a:avLst>
                  <a:gd name="adj" fmla="val 33197"/>
                </a:avLst>
              </a:prstGeom>
              <a:gradFill rotWithShape="1">
                <a:gsLst>
                  <a:gs pos="0">
                    <a:srgbClr val="DD693B">
                      <a:gamma/>
                      <a:shade val="46275"/>
                      <a:invGamma/>
                    </a:srgbClr>
                  </a:gs>
                  <a:gs pos="50000">
                    <a:srgbClr val="DD693B">
                      <a:alpha val="50000"/>
                    </a:srgbClr>
                  </a:gs>
                  <a:gs pos="100000">
                    <a:srgbClr val="DD693B">
                      <a:gamma/>
                      <a:shade val="46275"/>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 name="Text Box 23"/>
            <p:cNvSpPr txBox="1">
              <a:spLocks noChangeArrowheads="1"/>
            </p:cNvSpPr>
            <p:nvPr/>
          </p:nvSpPr>
          <p:spPr bwMode="black">
            <a:xfrm>
              <a:off x="500598" y="3967382"/>
              <a:ext cx="1480320" cy="265933"/>
            </a:xfrm>
            <a:prstGeom prst="rect">
              <a:avLst/>
            </a:prstGeom>
            <a:noFill/>
            <a:ln w="9525" algn="ctr">
              <a:noFill/>
              <a:miter lim="800000"/>
            </a:ln>
            <a:effectLst>
              <a:outerShdw dist="17961" dir="2700000" algn="ctr" rotWithShape="0">
                <a:srgbClr val="003300">
                  <a:alpha val="50000"/>
                </a:srgbClr>
              </a:outerShdw>
            </a:effectLst>
          </p:spPr>
          <p:txBody>
            <a:bodyPr>
              <a:spAutoFit/>
            </a:bodyPr>
            <a:lstStyle/>
            <a:p>
              <a:pPr algn="ctr">
                <a:spcBef>
                  <a:spcPct val="50000"/>
                </a:spcBef>
              </a:pPr>
              <a:r>
                <a:rPr lang="en-US" sz="2800" b="1" dirty="0" err="1">
                  <a:solidFill>
                    <a:srgbClr val="FFFFFF"/>
                  </a:solidFill>
                  <a:cs typeface="Arial" panose="020B0604020202020204" pitchFamily="34" charset="0"/>
                </a:rPr>
                <a:t>Thứ</a:t>
              </a:r>
              <a:r>
                <a:rPr lang="en-US" sz="2800" b="1" dirty="0">
                  <a:solidFill>
                    <a:srgbClr val="FFFFFF"/>
                  </a:solidFill>
                  <a:cs typeface="Arial" panose="020B0604020202020204" pitchFamily="34" charset="0"/>
                </a:rPr>
                <a:t> </a:t>
              </a:r>
              <a:r>
                <a:rPr lang="en-US" sz="2800" b="1" dirty="0" err="1">
                  <a:solidFill>
                    <a:srgbClr val="FFFFFF"/>
                  </a:solidFill>
                  <a:cs typeface="Arial" panose="020B0604020202020204" pitchFamily="34" charset="0"/>
                </a:rPr>
                <a:t>nhất</a:t>
              </a:r>
              <a:endParaRPr lang="en-US" sz="2800" b="1" dirty="0">
                <a:solidFill>
                  <a:srgbClr val="FFFFFF"/>
                </a:solidFill>
                <a:cs typeface="Arial" panose="020B0604020202020204" pitchFamily="34" charset="0"/>
              </a:endParaRPr>
            </a:p>
          </p:txBody>
        </p:sp>
      </p:grpSp>
      <p:sp>
        <p:nvSpPr>
          <p:cNvPr id="1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29400" y="156049"/>
            <a:ext cx="6621650" cy="1142704"/>
          </a:xfrm>
        </p:spPr>
        <p:txBody>
          <a:bodyPr>
            <a:normAutofit/>
          </a:bodyPr>
          <a:lstStyle/>
          <a:p>
            <a:pPr algn="ctr"/>
            <a:r>
              <a:rPr lang="nl-NL" sz="2800" b="1" dirty="0">
                <a:solidFill>
                  <a:srgbClr val="FF0000"/>
                </a:solidFill>
              </a:rPr>
              <a:t>3.1. </a:t>
            </a:r>
            <a:r>
              <a:rPr lang="nl-NL" sz="2800" b="1" dirty="0" err="1">
                <a:solidFill>
                  <a:srgbClr val="FF0000"/>
                </a:solidFill>
              </a:rPr>
              <a:t>Đặc</a:t>
            </a:r>
            <a:r>
              <a:rPr lang="nl-NL" sz="2800" b="1" dirty="0">
                <a:solidFill>
                  <a:srgbClr val="FF0000"/>
                </a:solidFill>
              </a:rPr>
              <a:t> </a:t>
            </a:r>
            <a:r>
              <a:rPr lang="nl-NL" sz="2800" b="1" dirty="0" err="1">
                <a:solidFill>
                  <a:srgbClr val="FF0000"/>
                </a:solidFill>
              </a:rPr>
              <a:t>điểm</a:t>
            </a:r>
            <a:r>
              <a:rPr lang="nl-NL" sz="2800" b="1" dirty="0">
                <a:solidFill>
                  <a:srgbClr val="FF0000"/>
                </a:solidFill>
              </a:rPr>
              <a:t> </a:t>
            </a:r>
            <a:r>
              <a:rPr lang="nl-NL" sz="2800" b="1" dirty="0" err="1">
                <a:solidFill>
                  <a:srgbClr val="FF0000"/>
                </a:solidFill>
              </a:rPr>
              <a:t>của</a:t>
            </a:r>
            <a:r>
              <a:rPr lang="nl-NL" sz="2800" b="1" dirty="0">
                <a:solidFill>
                  <a:srgbClr val="FF0000"/>
                </a:solidFill>
              </a:rPr>
              <a:t> </a:t>
            </a:r>
            <a:r>
              <a:rPr lang="nl-NL" sz="2800" b="1" dirty="0" err="1">
                <a:solidFill>
                  <a:srgbClr val="FF0000"/>
                </a:solidFill>
              </a:rPr>
              <a:t>giai</a:t>
            </a:r>
            <a:r>
              <a:rPr lang="nl-NL" sz="2800" b="1" dirty="0">
                <a:solidFill>
                  <a:srgbClr val="FF0000"/>
                </a:solidFill>
              </a:rPr>
              <a:t> </a:t>
            </a:r>
            <a:r>
              <a:rPr lang="nl-NL" sz="2800" b="1" dirty="0" err="1">
                <a:solidFill>
                  <a:srgbClr val="FF0000"/>
                </a:solidFill>
              </a:rPr>
              <a:t>cấp</a:t>
            </a:r>
            <a:r>
              <a:rPr lang="nl-NL" sz="2800" b="1" dirty="0">
                <a:solidFill>
                  <a:srgbClr val="FF0000"/>
                </a:solidFill>
              </a:rPr>
              <a:t> </a:t>
            </a:r>
            <a:r>
              <a:rPr lang="nl-NL" sz="2800" b="1" dirty="0" err="1">
                <a:solidFill>
                  <a:srgbClr val="FF0000"/>
                </a:solidFill>
              </a:rPr>
              <a:t>công</a:t>
            </a:r>
            <a:r>
              <a:rPr lang="nl-NL" sz="2800" b="1" dirty="0">
                <a:solidFill>
                  <a:srgbClr val="FF0000"/>
                </a:solidFill>
              </a:rPr>
              <a:t> </a:t>
            </a:r>
            <a:r>
              <a:rPr lang="nl-NL" sz="2800" b="1" dirty="0" err="1">
                <a:solidFill>
                  <a:srgbClr val="FF0000"/>
                </a:solidFill>
              </a:rPr>
              <a:t>nhân</a:t>
            </a:r>
            <a:r>
              <a:rPr lang="nl-NL" sz="2800" b="1" dirty="0">
                <a:solidFill>
                  <a:srgbClr val="FF0000"/>
                </a:solidFill>
              </a:rPr>
              <a:t> </a:t>
            </a:r>
            <a:r>
              <a:rPr lang="nl-NL" sz="2800" b="1" dirty="0" err="1">
                <a:solidFill>
                  <a:srgbClr val="FF0000"/>
                </a:solidFill>
              </a:rPr>
              <a:t>Việt</a:t>
            </a:r>
            <a:r>
              <a:rPr lang="nl-NL" sz="2800" b="1" dirty="0">
                <a:solidFill>
                  <a:srgbClr val="FF0000"/>
                </a:solidFill>
              </a:rPr>
              <a:t> Nam</a:t>
            </a:r>
            <a:endParaRPr lang="en-US" sz="2800" b="1" dirty="0">
              <a:solidFill>
                <a:srgbClr val="FF0000"/>
              </a:solidFill>
            </a:endParaRPr>
          </a:p>
        </p:txBody>
      </p:sp>
      <p:grpSp>
        <p:nvGrpSpPr>
          <p:cNvPr id="5" name="Group 4"/>
          <p:cNvGrpSpPr/>
          <p:nvPr/>
        </p:nvGrpSpPr>
        <p:grpSpPr>
          <a:xfrm>
            <a:off x="399245" y="1172414"/>
            <a:ext cx="8151805" cy="5737099"/>
            <a:chOff x="450763" y="3457892"/>
            <a:chExt cx="8151805" cy="1599073"/>
          </a:xfrm>
        </p:grpSpPr>
        <p:sp>
          <p:nvSpPr>
            <p:cNvPr id="7" name="AutoShape 3"/>
            <p:cNvSpPr>
              <a:spLocks noChangeArrowheads="1"/>
            </p:cNvSpPr>
            <p:nvPr/>
          </p:nvSpPr>
          <p:spPr bwMode="ltGray">
            <a:xfrm>
              <a:off x="1903620" y="3525974"/>
              <a:ext cx="6698948" cy="1387877"/>
            </a:xfrm>
            <a:prstGeom prst="roundRect">
              <a:avLst>
                <a:gd name="adj" fmla="val 11505"/>
              </a:avLst>
            </a:prstGeom>
            <a:gradFill rotWithShape="1">
              <a:gsLst>
                <a:gs pos="0">
                  <a:srgbClr val="DD693B"/>
                </a:gs>
                <a:gs pos="100000">
                  <a:srgbClr val="357DA9">
                    <a:alpha val="0"/>
                  </a:srgbClr>
                </a:gs>
              </a:gsLst>
              <a:lin ang="0" scaled="1"/>
            </a:gradFill>
            <a:ln w="6350" algn="ctr">
              <a:no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 Box 7"/>
            <p:cNvSpPr txBox="1">
              <a:spLocks noChangeArrowheads="1"/>
            </p:cNvSpPr>
            <p:nvPr/>
          </p:nvSpPr>
          <p:spPr bwMode="gray">
            <a:xfrm>
              <a:off x="2564506" y="3606549"/>
              <a:ext cx="5896394" cy="1226726"/>
            </a:xfrm>
            <a:prstGeom prst="rect">
              <a:avLst/>
            </a:prstGeom>
            <a:noFill/>
            <a:ln w="9525" algn="ctr">
              <a:noFill/>
              <a:miter lim="800000"/>
            </a:ln>
            <a:effectLst/>
          </p:spPr>
          <p:txBody>
            <a:bodyPr wrap="square">
              <a:spAutoFit/>
            </a:bodyPr>
            <a:lstStyle/>
            <a:p>
              <a:pPr algn="just"/>
              <a:r>
                <a:rPr lang="vi-VN" sz="2800" b="1" i="1" dirty="0">
                  <a:solidFill>
                    <a:srgbClr val="FF0000"/>
                  </a:solidFill>
                  <a:ea typeface="Times New Roman" panose="02020603050405020304" pitchFamily="18" charset="0"/>
                </a:rPr>
                <a:t>đặc điểm ưu trội về chính trị:</a:t>
              </a:r>
              <a:r>
                <a:rPr lang="vi-VN" sz="2800" b="1"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Trực</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tiếp</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đối</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kháng</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với</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thực</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dân</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Pháp</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trong</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cuộc</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đấu</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tranh</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chống</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chủ</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nghĩa</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thực</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dân</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và</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phong</a:t>
              </a:r>
              <a:r>
                <a:rPr lang="en-US" sz="2800" dirty="0">
                  <a:solidFill>
                    <a:srgbClr val="000000"/>
                  </a:solidFill>
                  <a:ea typeface="Times New Roman" panose="02020603050405020304" pitchFamily="18" charset="0"/>
                </a:rPr>
                <a:t> </a:t>
              </a:r>
              <a:r>
                <a:rPr lang="en-US" sz="2800" dirty="0" err="1">
                  <a:solidFill>
                    <a:srgbClr val="000000"/>
                  </a:solidFill>
                  <a:ea typeface="Times New Roman" panose="02020603050405020304" pitchFamily="18" charset="0"/>
                </a:rPr>
                <a:t>kiến</a:t>
              </a:r>
              <a:r>
                <a:rPr lang="en-US" sz="2800" dirty="0">
                  <a:solidFill>
                    <a:srgbClr val="000000"/>
                  </a:solidFill>
                  <a:ea typeface="Times New Roman" panose="02020603050405020304" pitchFamily="18" charset="0"/>
                </a:rPr>
                <a:t>.</a:t>
              </a:r>
            </a:p>
            <a:p>
              <a:pPr algn="just"/>
              <a:r>
                <a:rPr lang="en-US" sz="2800" dirty="0" err="1">
                  <a:solidFill>
                    <a:srgbClr val="000000"/>
                  </a:solidFill>
                </a:rPr>
                <a:t>Sớm</a:t>
              </a:r>
              <a:r>
                <a:rPr lang="en-US" sz="2800" dirty="0">
                  <a:solidFill>
                    <a:srgbClr val="000000"/>
                  </a:solidFill>
                </a:rPr>
                <a:t> </a:t>
              </a:r>
              <a:r>
                <a:rPr lang="en-US" sz="2800" dirty="0" err="1">
                  <a:solidFill>
                    <a:srgbClr val="000000"/>
                  </a:solidFill>
                </a:rPr>
                <a:t>được</a:t>
              </a:r>
              <a:r>
                <a:rPr lang="en-US" sz="2800" dirty="0">
                  <a:solidFill>
                    <a:srgbClr val="000000"/>
                  </a:solidFill>
                </a:rPr>
                <a:t> </a:t>
              </a:r>
              <a:r>
                <a:rPr lang="en-US" sz="2800" dirty="0" err="1">
                  <a:solidFill>
                    <a:srgbClr val="000000"/>
                  </a:solidFill>
                </a:rPr>
                <a:t>trang</a:t>
              </a:r>
              <a:r>
                <a:rPr lang="en-US" sz="2800" dirty="0">
                  <a:solidFill>
                    <a:srgbClr val="000000"/>
                  </a:solidFill>
                </a:rPr>
                <a:t> </a:t>
              </a:r>
              <a:r>
                <a:rPr lang="en-US" sz="2800" dirty="0" err="1">
                  <a:solidFill>
                    <a:srgbClr val="000000"/>
                  </a:solidFill>
                </a:rPr>
                <a:t>bị</a:t>
              </a:r>
              <a:r>
                <a:rPr lang="en-US" sz="2800" dirty="0">
                  <a:solidFill>
                    <a:srgbClr val="000000"/>
                  </a:solidFill>
                </a:rPr>
                <a:t> </a:t>
              </a:r>
              <a:r>
                <a:rPr lang="en-US" sz="2800" dirty="0" err="1">
                  <a:solidFill>
                    <a:srgbClr val="000000"/>
                  </a:solidFill>
                </a:rPr>
                <a:t>hệ</a:t>
              </a:r>
              <a:r>
                <a:rPr lang="en-US" sz="2800" dirty="0">
                  <a:solidFill>
                    <a:srgbClr val="000000"/>
                  </a:solidFill>
                </a:rPr>
                <a:t> </a:t>
              </a:r>
              <a:r>
                <a:rPr lang="en-US" sz="2800" dirty="0" err="1">
                  <a:solidFill>
                    <a:srgbClr val="000000"/>
                  </a:solidFill>
                </a:rPr>
                <a:t>thống</a:t>
              </a:r>
              <a:r>
                <a:rPr lang="en-US" sz="2800" dirty="0">
                  <a:solidFill>
                    <a:srgbClr val="000000"/>
                  </a:solidFill>
                </a:rPr>
                <a:t> </a:t>
              </a:r>
              <a:r>
                <a:rPr lang="en-US" sz="2800" dirty="0" err="1">
                  <a:solidFill>
                    <a:srgbClr val="000000"/>
                  </a:solidFill>
                </a:rPr>
                <a:t>lý</a:t>
              </a:r>
              <a:r>
                <a:rPr lang="en-US" sz="2800" dirty="0">
                  <a:solidFill>
                    <a:srgbClr val="000000"/>
                  </a:solidFill>
                </a:rPr>
                <a:t> </a:t>
              </a:r>
              <a:r>
                <a:rPr lang="en-US" sz="2800" dirty="0" err="1">
                  <a:solidFill>
                    <a:srgbClr val="000000"/>
                  </a:solidFill>
                </a:rPr>
                <a:t>luận</a:t>
              </a:r>
              <a:r>
                <a:rPr lang="en-US" sz="2800" dirty="0">
                  <a:solidFill>
                    <a:srgbClr val="000000"/>
                  </a:solidFill>
                </a:rPr>
                <a:t> </a:t>
              </a:r>
              <a:r>
                <a:rPr lang="en-US" sz="2800" dirty="0" err="1">
                  <a:solidFill>
                    <a:srgbClr val="000000"/>
                  </a:solidFill>
                </a:rPr>
                <a:t>và</a:t>
              </a:r>
              <a:r>
                <a:rPr lang="en-US" sz="2800" dirty="0">
                  <a:solidFill>
                    <a:srgbClr val="000000"/>
                  </a:solidFill>
                </a:rPr>
                <a:t> </a:t>
              </a:r>
              <a:r>
                <a:rPr lang="en-US" sz="2800" dirty="0" err="1">
                  <a:solidFill>
                    <a:srgbClr val="000000"/>
                  </a:solidFill>
                </a:rPr>
                <a:t>có</a:t>
              </a:r>
              <a:r>
                <a:rPr lang="en-US" sz="2800" dirty="0">
                  <a:solidFill>
                    <a:srgbClr val="000000"/>
                  </a:solidFill>
                </a:rPr>
                <a:t> </a:t>
              </a:r>
              <a:r>
                <a:rPr lang="en-US" sz="2800" dirty="0" err="1">
                  <a:solidFill>
                    <a:srgbClr val="000000"/>
                  </a:solidFill>
                </a:rPr>
                <a:t>tổ</a:t>
              </a:r>
              <a:r>
                <a:rPr lang="en-US" sz="2800" dirty="0">
                  <a:solidFill>
                    <a:srgbClr val="000000"/>
                  </a:solidFill>
                </a:rPr>
                <a:t> </a:t>
              </a:r>
              <a:r>
                <a:rPr lang="en-US" sz="2800" dirty="0" err="1">
                  <a:solidFill>
                    <a:srgbClr val="000000"/>
                  </a:solidFill>
                </a:rPr>
                <a:t>chức</a:t>
              </a:r>
              <a:r>
                <a:rPr lang="en-US" sz="2800" dirty="0">
                  <a:solidFill>
                    <a:srgbClr val="000000"/>
                  </a:solidFill>
                </a:rPr>
                <a:t> </a:t>
              </a:r>
              <a:r>
                <a:rPr lang="en-US" sz="2800" dirty="0" err="1">
                  <a:solidFill>
                    <a:srgbClr val="000000"/>
                  </a:solidFill>
                </a:rPr>
                <a:t>để</a:t>
              </a:r>
              <a:r>
                <a:rPr lang="en-US" sz="2800" dirty="0">
                  <a:solidFill>
                    <a:srgbClr val="000000"/>
                  </a:solidFill>
                </a:rPr>
                <a:t> </a:t>
              </a:r>
              <a:r>
                <a:rPr lang="en-US" sz="2800" dirty="0" err="1">
                  <a:solidFill>
                    <a:srgbClr val="000000"/>
                  </a:solidFill>
                </a:rPr>
                <a:t>lãnh</a:t>
              </a:r>
              <a:r>
                <a:rPr lang="en-US" sz="2800" dirty="0">
                  <a:solidFill>
                    <a:srgbClr val="000000"/>
                  </a:solidFill>
                </a:rPr>
                <a:t> </a:t>
              </a:r>
              <a:r>
                <a:rPr lang="en-US" sz="2800" dirty="0" err="1">
                  <a:solidFill>
                    <a:srgbClr val="000000"/>
                  </a:solidFill>
                </a:rPr>
                <a:t>phong</a:t>
              </a:r>
              <a:r>
                <a:rPr lang="en-US" sz="2800" dirty="0">
                  <a:solidFill>
                    <a:srgbClr val="000000"/>
                  </a:solidFill>
                </a:rPr>
                <a:t> </a:t>
              </a:r>
              <a:r>
                <a:rPr lang="en-US" sz="2800" dirty="0" err="1">
                  <a:solidFill>
                    <a:srgbClr val="000000"/>
                  </a:solidFill>
                </a:rPr>
                <a:t>trào</a:t>
              </a:r>
              <a:r>
                <a:rPr lang="en-US" sz="2800" dirty="0">
                  <a:solidFill>
                    <a:srgbClr val="000000"/>
                  </a:solidFill>
                </a:rPr>
                <a:t> </a:t>
              </a:r>
              <a:r>
                <a:rPr lang="en-US" sz="2800" dirty="0" err="1">
                  <a:solidFill>
                    <a:srgbClr val="000000"/>
                  </a:solidFill>
                </a:rPr>
                <a:t>đấu</a:t>
              </a:r>
              <a:r>
                <a:rPr lang="en-US" sz="2800" dirty="0">
                  <a:solidFill>
                    <a:srgbClr val="000000"/>
                  </a:solidFill>
                </a:rPr>
                <a:t> </a:t>
              </a:r>
              <a:r>
                <a:rPr lang="en-US" sz="2800" dirty="0" err="1">
                  <a:solidFill>
                    <a:srgbClr val="000000"/>
                  </a:solidFill>
                </a:rPr>
                <a:t>tranh</a:t>
              </a:r>
              <a:r>
                <a:rPr lang="en-US" sz="2800" dirty="0">
                  <a:solidFill>
                    <a:srgbClr val="000000"/>
                  </a:solidFill>
                </a:rPr>
                <a:t> </a:t>
              </a:r>
              <a:r>
                <a:rPr lang="en-US" sz="2800" dirty="0" err="1">
                  <a:solidFill>
                    <a:srgbClr val="000000"/>
                  </a:solidFill>
                </a:rPr>
                <a:t>của</a:t>
              </a:r>
              <a:r>
                <a:rPr lang="en-US" sz="2800" dirty="0">
                  <a:solidFill>
                    <a:srgbClr val="000000"/>
                  </a:solidFill>
                </a:rPr>
                <a:t> GCCNVN.</a:t>
              </a:r>
            </a:p>
            <a:p>
              <a:pPr algn="just"/>
              <a:r>
                <a:rPr lang="en-US" sz="2800" dirty="0" err="1">
                  <a:solidFill>
                    <a:srgbClr val="000000"/>
                  </a:solidFill>
                </a:rPr>
                <a:t>Kế</a:t>
              </a:r>
              <a:r>
                <a:rPr lang="en-US" sz="2800" dirty="0">
                  <a:solidFill>
                    <a:srgbClr val="000000"/>
                  </a:solidFill>
                </a:rPr>
                <a:t> </a:t>
              </a:r>
              <a:r>
                <a:rPr lang="en-US" sz="2800" dirty="0" err="1">
                  <a:solidFill>
                    <a:srgbClr val="000000"/>
                  </a:solidFill>
                </a:rPr>
                <a:t>thừa</a:t>
              </a:r>
              <a:r>
                <a:rPr lang="en-US" sz="2800" dirty="0">
                  <a:solidFill>
                    <a:srgbClr val="000000"/>
                  </a:solidFill>
                </a:rPr>
                <a:t> </a:t>
              </a:r>
              <a:r>
                <a:rPr lang="en-US" sz="2800" dirty="0" err="1">
                  <a:solidFill>
                    <a:srgbClr val="000000"/>
                  </a:solidFill>
                </a:rPr>
                <a:t>và</a:t>
              </a:r>
              <a:r>
                <a:rPr lang="en-US" sz="2800" dirty="0">
                  <a:solidFill>
                    <a:srgbClr val="000000"/>
                  </a:solidFill>
                </a:rPr>
                <a:t> </a:t>
              </a:r>
              <a:r>
                <a:rPr lang="en-US" sz="2800" dirty="0" err="1">
                  <a:solidFill>
                    <a:srgbClr val="000000"/>
                  </a:solidFill>
                </a:rPr>
                <a:t>phát</a:t>
              </a:r>
              <a:r>
                <a:rPr lang="en-US" sz="2800" dirty="0">
                  <a:solidFill>
                    <a:srgbClr val="000000"/>
                  </a:solidFill>
                </a:rPr>
                <a:t> </a:t>
              </a:r>
              <a:r>
                <a:rPr lang="en-US" sz="2800" dirty="0" err="1">
                  <a:solidFill>
                    <a:srgbClr val="000000"/>
                  </a:solidFill>
                </a:rPr>
                <a:t>huy</a:t>
              </a:r>
              <a:r>
                <a:rPr lang="en-US" sz="2800" dirty="0">
                  <a:solidFill>
                    <a:srgbClr val="000000"/>
                  </a:solidFill>
                </a:rPr>
                <a:t> </a:t>
              </a:r>
              <a:r>
                <a:rPr lang="en-US" sz="2800" dirty="0" err="1">
                  <a:solidFill>
                    <a:srgbClr val="000000"/>
                  </a:solidFill>
                </a:rPr>
                <a:t>được</a:t>
              </a:r>
              <a:r>
                <a:rPr lang="en-US" sz="2800" dirty="0">
                  <a:solidFill>
                    <a:srgbClr val="000000"/>
                  </a:solidFill>
                </a:rPr>
                <a:t> </a:t>
              </a:r>
              <a:r>
                <a:rPr lang="en-US" sz="2800" dirty="0" err="1">
                  <a:solidFill>
                    <a:srgbClr val="000000"/>
                  </a:solidFill>
                </a:rPr>
                <a:t>truyền</a:t>
              </a:r>
              <a:r>
                <a:rPr lang="en-US" sz="2800" dirty="0">
                  <a:solidFill>
                    <a:srgbClr val="000000"/>
                  </a:solidFill>
                </a:rPr>
                <a:t> </a:t>
              </a:r>
              <a:r>
                <a:rPr lang="en-US" sz="2800" dirty="0" err="1">
                  <a:solidFill>
                    <a:srgbClr val="000000"/>
                  </a:solidFill>
                </a:rPr>
                <a:t>thống</a:t>
              </a:r>
              <a:r>
                <a:rPr lang="en-US" sz="2800" dirty="0">
                  <a:solidFill>
                    <a:srgbClr val="000000"/>
                  </a:solidFill>
                </a:rPr>
                <a:t> </a:t>
              </a:r>
              <a:r>
                <a:rPr lang="en-US" sz="2800" dirty="0" err="1">
                  <a:solidFill>
                    <a:srgbClr val="000000"/>
                  </a:solidFill>
                </a:rPr>
                <a:t>yêu</a:t>
              </a:r>
              <a:r>
                <a:rPr lang="en-US" sz="2800" dirty="0">
                  <a:solidFill>
                    <a:srgbClr val="000000"/>
                  </a:solidFill>
                </a:rPr>
                <a:t> </a:t>
              </a:r>
              <a:r>
                <a:rPr lang="en-US" sz="2800" dirty="0" err="1">
                  <a:solidFill>
                    <a:srgbClr val="000000"/>
                  </a:solidFill>
                </a:rPr>
                <a:t>nước</a:t>
              </a:r>
              <a:r>
                <a:rPr lang="en-US" sz="2800" dirty="0">
                  <a:solidFill>
                    <a:srgbClr val="000000"/>
                  </a:solidFill>
                </a:rPr>
                <a:t> </a:t>
              </a:r>
              <a:r>
                <a:rPr lang="en-US" sz="2800" dirty="0" err="1">
                  <a:solidFill>
                    <a:srgbClr val="000000"/>
                  </a:solidFill>
                </a:rPr>
                <a:t>của</a:t>
              </a:r>
              <a:r>
                <a:rPr lang="en-US" sz="2800" dirty="0">
                  <a:solidFill>
                    <a:srgbClr val="000000"/>
                  </a:solidFill>
                </a:rPr>
                <a:t> </a:t>
              </a:r>
              <a:r>
                <a:rPr lang="en-US" sz="2800" dirty="0" err="1">
                  <a:solidFill>
                    <a:srgbClr val="000000"/>
                  </a:solidFill>
                </a:rPr>
                <a:t>dân</a:t>
              </a:r>
              <a:r>
                <a:rPr lang="en-US" sz="2800" dirty="0">
                  <a:solidFill>
                    <a:srgbClr val="000000"/>
                  </a:solidFill>
                </a:rPr>
                <a:t> </a:t>
              </a:r>
              <a:r>
                <a:rPr lang="en-US" sz="2800" dirty="0" err="1">
                  <a:solidFill>
                    <a:srgbClr val="000000"/>
                  </a:solidFill>
                </a:rPr>
                <a:t>tộc</a:t>
              </a:r>
              <a:r>
                <a:rPr lang="en-US" sz="2800" dirty="0">
                  <a:solidFill>
                    <a:srgbClr val="000000"/>
                  </a:solidFill>
                </a:rPr>
                <a:t> </a:t>
              </a:r>
              <a:r>
                <a:rPr lang="en-US" sz="2800" dirty="0" err="1">
                  <a:solidFill>
                    <a:srgbClr val="000000"/>
                  </a:solidFill>
                </a:rPr>
                <a:t>Việt</a:t>
              </a:r>
              <a:r>
                <a:rPr lang="en-US" sz="2800" dirty="0">
                  <a:solidFill>
                    <a:srgbClr val="000000"/>
                  </a:solidFill>
                </a:rPr>
                <a:t> Nam</a:t>
              </a:r>
              <a:endParaRPr lang="en-US" sz="2800" dirty="0"/>
            </a:p>
          </p:txBody>
        </p:sp>
        <p:sp>
          <p:nvSpPr>
            <p:cNvPr id="9" name="AutoShape 10"/>
            <p:cNvSpPr>
              <a:spLocks noChangeArrowheads="1"/>
            </p:cNvSpPr>
            <p:nvPr/>
          </p:nvSpPr>
          <p:spPr bwMode="gray">
            <a:xfrm>
              <a:off x="2080352" y="3996653"/>
              <a:ext cx="593209" cy="446519"/>
            </a:xfrm>
            <a:prstGeom prst="rightArrow">
              <a:avLst>
                <a:gd name="adj1" fmla="val 50000"/>
                <a:gd name="adj2" fmla="val 52707"/>
              </a:avLst>
            </a:prstGeom>
            <a:solidFill>
              <a:srgbClr val="FFFFFF"/>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0" name="Group 16"/>
            <p:cNvGrpSpPr/>
            <p:nvPr/>
          </p:nvGrpSpPr>
          <p:grpSpPr bwMode="auto">
            <a:xfrm>
              <a:off x="450763" y="3457892"/>
              <a:ext cx="1596978" cy="1599073"/>
              <a:chOff x="471" y="272"/>
              <a:chExt cx="1161" cy="1539"/>
            </a:xfrm>
          </p:grpSpPr>
          <p:sp>
            <p:nvSpPr>
              <p:cNvPr id="12" name="Oval 17"/>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AutoShape 18"/>
              <p:cNvSpPr>
                <a:spLocks noChangeArrowheads="1"/>
              </p:cNvSpPr>
              <p:nvPr/>
            </p:nvSpPr>
            <p:spPr bwMode="ltGray">
              <a:xfrm>
                <a:off x="473" y="272"/>
                <a:ext cx="1159" cy="1539"/>
              </a:xfrm>
              <a:prstGeom prst="can">
                <a:avLst>
                  <a:gd name="adj" fmla="val 33197"/>
                </a:avLst>
              </a:prstGeom>
              <a:gradFill rotWithShape="1">
                <a:gsLst>
                  <a:gs pos="0">
                    <a:srgbClr val="DD693B">
                      <a:gamma/>
                      <a:shade val="46275"/>
                      <a:invGamma/>
                    </a:srgbClr>
                  </a:gs>
                  <a:gs pos="50000">
                    <a:srgbClr val="DD693B">
                      <a:alpha val="50000"/>
                    </a:srgbClr>
                  </a:gs>
                  <a:gs pos="100000">
                    <a:srgbClr val="DD693B">
                      <a:gamma/>
                      <a:shade val="46275"/>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 name="Text Box 23"/>
            <p:cNvSpPr txBox="1">
              <a:spLocks noChangeArrowheads="1"/>
            </p:cNvSpPr>
            <p:nvPr/>
          </p:nvSpPr>
          <p:spPr bwMode="black">
            <a:xfrm>
              <a:off x="500598" y="3967382"/>
              <a:ext cx="1480320" cy="265933"/>
            </a:xfrm>
            <a:prstGeom prst="rect">
              <a:avLst/>
            </a:prstGeom>
            <a:noFill/>
            <a:ln w="9525" algn="ctr">
              <a:noFill/>
              <a:miter lim="800000"/>
            </a:ln>
            <a:effectLst>
              <a:outerShdw dist="17961" dir="2700000" algn="ctr" rotWithShape="0">
                <a:srgbClr val="003300">
                  <a:alpha val="50000"/>
                </a:srgbClr>
              </a:outerShdw>
            </a:effectLst>
          </p:spPr>
          <p:txBody>
            <a:bodyPr>
              <a:spAutoFit/>
            </a:bodyPr>
            <a:lstStyle/>
            <a:p>
              <a:pPr algn="ctr">
                <a:spcBef>
                  <a:spcPct val="50000"/>
                </a:spcBef>
              </a:pPr>
              <a:r>
                <a:rPr lang="en-US" sz="2800" b="1" dirty="0" err="1">
                  <a:solidFill>
                    <a:srgbClr val="FFFFFF"/>
                  </a:solidFill>
                  <a:cs typeface="Arial" panose="020B0604020202020204" pitchFamily="34" charset="0"/>
                </a:rPr>
                <a:t>Thứ</a:t>
              </a:r>
              <a:r>
                <a:rPr lang="en-US" sz="2800" b="1" dirty="0">
                  <a:solidFill>
                    <a:srgbClr val="FFFFFF"/>
                  </a:solidFill>
                  <a:cs typeface="Arial" panose="020B0604020202020204" pitchFamily="34" charset="0"/>
                </a:rPr>
                <a:t> </a:t>
              </a:r>
              <a:r>
                <a:rPr lang="en-US" sz="2800" b="1" dirty="0" err="1">
                  <a:solidFill>
                    <a:srgbClr val="FFFFFF"/>
                  </a:solidFill>
                  <a:cs typeface="Arial" panose="020B0604020202020204" pitchFamily="34" charset="0"/>
                </a:rPr>
                <a:t>hai</a:t>
              </a:r>
              <a:endParaRPr lang="en-US" sz="2800" b="1" dirty="0">
                <a:solidFill>
                  <a:srgbClr val="FFFFFF"/>
                </a:solidFill>
                <a:cs typeface="Arial" panose="020B0604020202020204" pitchFamily="34" charset="0"/>
              </a:endParaRPr>
            </a:p>
          </p:txBody>
        </p:sp>
      </p:grpSp>
      <p:sp>
        <p:nvSpPr>
          <p:cNvPr id="1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29400" y="156049"/>
            <a:ext cx="6621650" cy="1142704"/>
          </a:xfrm>
        </p:spPr>
        <p:txBody>
          <a:bodyPr>
            <a:normAutofit/>
          </a:bodyPr>
          <a:lstStyle/>
          <a:p>
            <a:pPr algn="ctr"/>
            <a:r>
              <a:rPr lang="nl-NL" sz="2800" b="1" dirty="0">
                <a:solidFill>
                  <a:srgbClr val="FF0000"/>
                </a:solidFill>
              </a:rPr>
              <a:t>3.1. </a:t>
            </a:r>
            <a:r>
              <a:rPr lang="nl-NL" sz="2800" b="1" dirty="0" err="1">
                <a:solidFill>
                  <a:srgbClr val="FF0000"/>
                </a:solidFill>
              </a:rPr>
              <a:t>Đặc</a:t>
            </a:r>
            <a:r>
              <a:rPr lang="nl-NL" sz="2800" b="1" dirty="0">
                <a:solidFill>
                  <a:srgbClr val="FF0000"/>
                </a:solidFill>
              </a:rPr>
              <a:t> </a:t>
            </a:r>
            <a:r>
              <a:rPr lang="nl-NL" sz="2800" b="1" dirty="0" err="1">
                <a:solidFill>
                  <a:srgbClr val="FF0000"/>
                </a:solidFill>
              </a:rPr>
              <a:t>điểm</a:t>
            </a:r>
            <a:r>
              <a:rPr lang="nl-NL" sz="2800" b="1" dirty="0">
                <a:solidFill>
                  <a:srgbClr val="FF0000"/>
                </a:solidFill>
              </a:rPr>
              <a:t> </a:t>
            </a:r>
            <a:r>
              <a:rPr lang="nl-NL" sz="2800" b="1" dirty="0" err="1">
                <a:solidFill>
                  <a:srgbClr val="FF0000"/>
                </a:solidFill>
              </a:rPr>
              <a:t>của</a:t>
            </a:r>
            <a:r>
              <a:rPr lang="nl-NL" sz="2800" b="1" dirty="0">
                <a:solidFill>
                  <a:srgbClr val="FF0000"/>
                </a:solidFill>
              </a:rPr>
              <a:t> </a:t>
            </a:r>
            <a:r>
              <a:rPr lang="nl-NL" sz="2800" b="1" dirty="0" err="1">
                <a:solidFill>
                  <a:srgbClr val="FF0000"/>
                </a:solidFill>
              </a:rPr>
              <a:t>giai</a:t>
            </a:r>
            <a:r>
              <a:rPr lang="nl-NL" sz="2800" b="1" dirty="0">
                <a:solidFill>
                  <a:srgbClr val="FF0000"/>
                </a:solidFill>
              </a:rPr>
              <a:t> </a:t>
            </a:r>
            <a:r>
              <a:rPr lang="nl-NL" sz="2800" b="1" dirty="0" err="1">
                <a:solidFill>
                  <a:srgbClr val="FF0000"/>
                </a:solidFill>
              </a:rPr>
              <a:t>cấp</a:t>
            </a:r>
            <a:r>
              <a:rPr lang="nl-NL" sz="2800" b="1" dirty="0">
                <a:solidFill>
                  <a:srgbClr val="FF0000"/>
                </a:solidFill>
              </a:rPr>
              <a:t> </a:t>
            </a:r>
            <a:r>
              <a:rPr lang="nl-NL" sz="2800" b="1" dirty="0" err="1">
                <a:solidFill>
                  <a:srgbClr val="FF0000"/>
                </a:solidFill>
              </a:rPr>
              <a:t>công</a:t>
            </a:r>
            <a:r>
              <a:rPr lang="nl-NL" sz="2800" b="1" dirty="0">
                <a:solidFill>
                  <a:srgbClr val="FF0000"/>
                </a:solidFill>
              </a:rPr>
              <a:t> </a:t>
            </a:r>
            <a:r>
              <a:rPr lang="nl-NL" sz="2800" b="1" dirty="0" err="1">
                <a:solidFill>
                  <a:srgbClr val="FF0000"/>
                </a:solidFill>
              </a:rPr>
              <a:t>nhân</a:t>
            </a:r>
            <a:r>
              <a:rPr lang="nl-NL" sz="2800" b="1" dirty="0">
                <a:solidFill>
                  <a:srgbClr val="FF0000"/>
                </a:solidFill>
              </a:rPr>
              <a:t> </a:t>
            </a:r>
            <a:r>
              <a:rPr lang="nl-NL" sz="2800" b="1" dirty="0" err="1">
                <a:solidFill>
                  <a:srgbClr val="FF0000"/>
                </a:solidFill>
              </a:rPr>
              <a:t>Việt</a:t>
            </a:r>
            <a:r>
              <a:rPr lang="nl-NL" sz="2800" b="1" dirty="0">
                <a:solidFill>
                  <a:srgbClr val="FF0000"/>
                </a:solidFill>
              </a:rPr>
              <a:t> Nam</a:t>
            </a:r>
            <a:endParaRPr lang="en-US" sz="2800" b="1" dirty="0">
              <a:solidFill>
                <a:srgbClr val="FF0000"/>
              </a:solidFill>
            </a:endParaRPr>
          </a:p>
        </p:txBody>
      </p:sp>
      <p:grpSp>
        <p:nvGrpSpPr>
          <p:cNvPr id="5" name="Group 4"/>
          <p:cNvGrpSpPr/>
          <p:nvPr/>
        </p:nvGrpSpPr>
        <p:grpSpPr>
          <a:xfrm>
            <a:off x="399245" y="1172414"/>
            <a:ext cx="8151805" cy="5737099"/>
            <a:chOff x="450763" y="3457892"/>
            <a:chExt cx="8151805" cy="1599073"/>
          </a:xfrm>
        </p:grpSpPr>
        <p:sp>
          <p:nvSpPr>
            <p:cNvPr id="7" name="AutoShape 3"/>
            <p:cNvSpPr>
              <a:spLocks noChangeArrowheads="1"/>
            </p:cNvSpPr>
            <p:nvPr/>
          </p:nvSpPr>
          <p:spPr bwMode="ltGray">
            <a:xfrm>
              <a:off x="1903620" y="3525974"/>
              <a:ext cx="6698948" cy="1387877"/>
            </a:xfrm>
            <a:prstGeom prst="roundRect">
              <a:avLst>
                <a:gd name="adj" fmla="val 11505"/>
              </a:avLst>
            </a:prstGeom>
            <a:gradFill rotWithShape="1">
              <a:gsLst>
                <a:gs pos="0">
                  <a:srgbClr val="DD693B"/>
                </a:gs>
                <a:gs pos="100000">
                  <a:srgbClr val="357DA9">
                    <a:alpha val="0"/>
                  </a:srgbClr>
                </a:gs>
              </a:gsLst>
              <a:lin ang="0" scaled="1"/>
            </a:gradFill>
            <a:ln w="6350" algn="ctr">
              <a:noFill/>
              <a:prstDash val="sysDot"/>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 Box 7"/>
            <p:cNvSpPr txBox="1">
              <a:spLocks noChangeArrowheads="1"/>
            </p:cNvSpPr>
            <p:nvPr/>
          </p:nvSpPr>
          <p:spPr bwMode="gray">
            <a:xfrm>
              <a:off x="2564506" y="3606549"/>
              <a:ext cx="5896394" cy="1106627"/>
            </a:xfrm>
            <a:prstGeom prst="rect">
              <a:avLst/>
            </a:prstGeom>
            <a:noFill/>
            <a:ln w="9525" algn="ctr">
              <a:noFill/>
              <a:miter lim="800000"/>
            </a:ln>
            <a:effectLst/>
          </p:spPr>
          <p:txBody>
            <a:bodyPr wrap="square">
              <a:spAutoFit/>
            </a:bodyPr>
            <a:lstStyle/>
            <a:p>
              <a:pPr algn="just"/>
              <a:r>
                <a:rPr lang="vi-VN" sz="2800" b="1" i="1" dirty="0">
                  <a:solidFill>
                    <a:srgbClr val="FF0000"/>
                  </a:solidFill>
                  <a:ea typeface="Times New Roman" panose="02020603050405020304" pitchFamily="18" charset="0"/>
                </a:rPr>
                <a:t>gắn bó mật thiết với các tầng lớp trong xã hội:</a:t>
              </a:r>
              <a:endParaRPr lang="en-US" sz="2800" b="1" i="1" dirty="0">
                <a:solidFill>
                  <a:srgbClr val="FF0000"/>
                </a:solidFill>
                <a:ea typeface="Times New Roman" panose="02020603050405020304" pitchFamily="18" charset="0"/>
              </a:endParaRPr>
            </a:p>
            <a:p>
              <a:pPr algn="just"/>
              <a:r>
                <a:rPr lang="en-US" sz="2800" dirty="0" err="1">
                  <a:solidFill>
                    <a:srgbClr val="000000"/>
                  </a:solidFill>
                </a:rPr>
                <a:t>Lợi</a:t>
              </a:r>
              <a:r>
                <a:rPr lang="en-US" sz="2800" dirty="0">
                  <a:solidFill>
                    <a:srgbClr val="000000"/>
                  </a:solidFill>
                </a:rPr>
                <a:t> </a:t>
              </a:r>
              <a:r>
                <a:rPr lang="en-US" sz="2800" dirty="0" err="1">
                  <a:solidFill>
                    <a:srgbClr val="000000"/>
                  </a:solidFill>
                </a:rPr>
                <a:t>ích</a:t>
              </a:r>
              <a:r>
                <a:rPr lang="en-US" sz="2800" dirty="0">
                  <a:solidFill>
                    <a:srgbClr val="000000"/>
                  </a:solidFill>
                </a:rPr>
                <a:t> </a:t>
              </a:r>
              <a:r>
                <a:rPr lang="en-US" sz="2800" dirty="0" err="1">
                  <a:solidFill>
                    <a:srgbClr val="000000"/>
                  </a:solidFill>
                </a:rPr>
                <a:t>của</a:t>
              </a:r>
              <a:r>
                <a:rPr lang="en-US" sz="2800" dirty="0">
                  <a:solidFill>
                    <a:srgbClr val="000000"/>
                  </a:solidFill>
                </a:rPr>
                <a:t> GCCNVN </a:t>
              </a:r>
              <a:r>
                <a:rPr lang="en-US" sz="2800" dirty="0" err="1">
                  <a:solidFill>
                    <a:srgbClr val="000000"/>
                  </a:solidFill>
                </a:rPr>
                <a:t>thống</a:t>
              </a:r>
              <a:r>
                <a:rPr lang="en-US" sz="2800" dirty="0">
                  <a:solidFill>
                    <a:srgbClr val="000000"/>
                  </a:solidFill>
                </a:rPr>
                <a:t> </a:t>
              </a:r>
              <a:r>
                <a:rPr lang="en-US" sz="2800" dirty="0" err="1">
                  <a:solidFill>
                    <a:srgbClr val="000000"/>
                  </a:solidFill>
                </a:rPr>
                <a:t>nhất</a:t>
              </a:r>
              <a:r>
                <a:rPr lang="en-US" sz="2800" dirty="0">
                  <a:solidFill>
                    <a:srgbClr val="000000"/>
                  </a:solidFill>
                </a:rPr>
                <a:t> </a:t>
              </a:r>
              <a:r>
                <a:rPr lang="en-US" sz="2800" dirty="0" err="1">
                  <a:solidFill>
                    <a:srgbClr val="000000"/>
                  </a:solidFill>
                </a:rPr>
                <a:t>với</a:t>
              </a:r>
              <a:r>
                <a:rPr lang="en-US" sz="2800" dirty="0">
                  <a:solidFill>
                    <a:srgbClr val="000000"/>
                  </a:solidFill>
                </a:rPr>
                <a:t> </a:t>
              </a:r>
              <a:r>
                <a:rPr lang="en-US" sz="2800" dirty="0" err="1">
                  <a:solidFill>
                    <a:srgbClr val="000000"/>
                  </a:solidFill>
                </a:rPr>
                <a:t>lợi</a:t>
              </a:r>
              <a:r>
                <a:rPr lang="en-US" sz="2800" dirty="0">
                  <a:solidFill>
                    <a:srgbClr val="000000"/>
                  </a:solidFill>
                </a:rPr>
                <a:t> </a:t>
              </a:r>
              <a:r>
                <a:rPr lang="en-US" sz="2800" dirty="0" err="1">
                  <a:solidFill>
                    <a:srgbClr val="000000"/>
                  </a:solidFill>
                </a:rPr>
                <a:t>ích</a:t>
              </a:r>
              <a:r>
                <a:rPr lang="en-US" sz="2800" dirty="0">
                  <a:solidFill>
                    <a:srgbClr val="000000"/>
                  </a:solidFill>
                </a:rPr>
                <a:t> </a:t>
              </a:r>
              <a:r>
                <a:rPr lang="en-US" sz="2800" dirty="0" err="1">
                  <a:solidFill>
                    <a:srgbClr val="000000"/>
                  </a:solidFill>
                </a:rPr>
                <a:t>của</a:t>
              </a:r>
              <a:r>
                <a:rPr lang="en-US" sz="2800" dirty="0">
                  <a:solidFill>
                    <a:srgbClr val="000000"/>
                  </a:solidFill>
                </a:rPr>
                <a:t> </a:t>
              </a:r>
              <a:r>
                <a:rPr lang="en-US" sz="2800" dirty="0" err="1">
                  <a:solidFill>
                    <a:srgbClr val="000000"/>
                  </a:solidFill>
                </a:rPr>
                <a:t>dân</a:t>
              </a:r>
              <a:r>
                <a:rPr lang="en-US" sz="2800" dirty="0">
                  <a:solidFill>
                    <a:srgbClr val="000000"/>
                  </a:solidFill>
                </a:rPr>
                <a:t> </a:t>
              </a:r>
              <a:r>
                <a:rPr lang="en-US" sz="2800" dirty="0" err="1">
                  <a:solidFill>
                    <a:srgbClr val="000000"/>
                  </a:solidFill>
                </a:rPr>
                <a:t>tộc</a:t>
              </a:r>
              <a:r>
                <a:rPr lang="en-US" sz="2800" dirty="0">
                  <a:solidFill>
                    <a:srgbClr val="000000"/>
                  </a:solidFill>
                </a:rPr>
                <a:t> </a:t>
              </a:r>
              <a:r>
                <a:rPr lang="en-US" sz="2800" dirty="0" err="1">
                  <a:solidFill>
                    <a:srgbClr val="000000"/>
                  </a:solidFill>
                </a:rPr>
                <a:t>Việt</a:t>
              </a:r>
              <a:r>
                <a:rPr lang="en-US" sz="2800" dirty="0">
                  <a:solidFill>
                    <a:srgbClr val="000000"/>
                  </a:solidFill>
                </a:rPr>
                <a:t> Nam</a:t>
              </a:r>
            </a:p>
            <a:p>
              <a:pPr algn="just"/>
              <a:r>
                <a:rPr lang="en-US" sz="2800" dirty="0" err="1">
                  <a:solidFill>
                    <a:srgbClr val="000000"/>
                  </a:solidFill>
                </a:rPr>
                <a:t>Đại</a:t>
              </a:r>
              <a:r>
                <a:rPr lang="en-US" sz="2800" dirty="0">
                  <a:solidFill>
                    <a:srgbClr val="000000"/>
                  </a:solidFill>
                </a:rPr>
                <a:t> </a:t>
              </a:r>
              <a:r>
                <a:rPr lang="en-US" sz="2800" dirty="0" err="1">
                  <a:solidFill>
                    <a:srgbClr val="000000"/>
                  </a:solidFill>
                </a:rPr>
                <a:t>bộ</a:t>
              </a:r>
              <a:r>
                <a:rPr lang="en-US" sz="2800" dirty="0">
                  <a:solidFill>
                    <a:srgbClr val="000000"/>
                  </a:solidFill>
                </a:rPr>
                <a:t> </a:t>
              </a:r>
              <a:r>
                <a:rPr lang="en-US" sz="2800" dirty="0" err="1">
                  <a:solidFill>
                    <a:srgbClr val="000000"/>
                  </a:solidFill>
                </a:rPr>
                <a:t>phận</a:t>
              </a:r>
              <a:r>
                <a:rPr lang="en-US" sz="2800" dirty="0">
                  <a:solidFill>
                    <a:srgbClr val="000000"/>
                  </a:solidFill>
                </a:rPr>
                <a:t> </a:t>
              </a:r>
              <a:r>
                <a:rPr lang="en-US" sz="2800" dirty="0" err="1">
                  <a:solidFill>
                    <a:srgbClr val="000000"/>
                  </a:solidFill>
                </a:rPr>
                <a:t>công</a:t>
              </a:r>
              <a:r>
                <a:rPr lang="en-US" sz="2800" dirty="0">
                  <a:solidFill>
                    <a:srgbClr val="000000"/>
                  </a:solidFill>
                </a:rPr>
                <a:t> </a:t>
              </a:r>
              <a:r>
                <a:rPr lang="en-US" sz="2800" dirty="0" err="1">
                  <a:solidFill>
                    <a:srgbClr val="000000"/>
                  </a:solidFill>
                </a:rPr>
                <a:t>nhân</a:t>
              </a:r>
              <a:r>
                <a:rPr lang="en-US" sz="2800" dirty="0">
                  <a:solidFill>
                    <a:srgbClr val="000000"/>
                  </a:solidFill>
                </a:rPr>
                <a:t> </a:t>
              </a:r>
              <a:r>
                <a:rPr lang="en-US" sz="2800" dirty="0" err="1">
                  <a:solidFill>
                    <a:srgbClr val="000000"/>
                  </a:solidFill>
                </a:rPr>
                <a:t>xuất</a:t>
              </a:r>
              <a:r>
                <a:rPr lang="en-US" sz="2800" dirty="0">
                  <a:solidFill>
                    <a:srgbClr val="000000"/>
                  </a:solidFill>
                </a:rPr>
                <a:t> </a:t>
              </a:r>
              <a:r>
                <a:rPr lang="en-US" sz="2800" dirty="0" err="1">
                  <a:solidFill>
                    <a:srgbClr val="000000"/>
                  </a:solidFill>
                </a:rPr>
                <a:t>thân</a:t>
              </a:r>
              <a:r>
                <a:rPr lang="en-US" sz="2800" dirty="0">
                  <a:solidFill>
                    <a:srgbClr val="000000"/>
                  </a:solidFill>
                </a:rPr>
                <a:t> </a:t>
              </a:r>
              <a:r>
                <a:rPr lang="en-US" sz="2800" dirty="0" err="1">
                  <a:solidFill>
                    <a:srgbClr val="000000"/>
                  </a:solidFill>
                </a:rPr>
                <a:t>từ</a:t>
              </a:r>
              <a:r>
                <a:rPr lang="en-US" sz="2800" dirty="0">
                  <a:solidFill>
                    <a:srgbClr val="000000"/>
                  </a:solidFill>
                </a:rPr>
                <a:t> </a:t>
              </a:r>
              <a:r>
                <a:rPr lang="en-US" sz="2800" dirty="0" err="1">
                  <a:solidFill>
                    <a:srgbClr val="000000"/>
                  </a:solidFill>
                </a:rPr>
                <a:t>nông</a:t>
              </a:r>
              <a:r>
                <a:rPr lang="en-US" sz="2800" dirty="0">
                  <a:solidFill>
                    <a:srgbClr val="000000"/>
                  </a:solidFill>
                </a:rPr>
                <a:t> </a:t>
              </a:r>
              <a:r>
                <a:rPr lang="en-US" sz="2800" dirty="0" err="1">
                  <a:solidFill>
                    <a:srgbClr val="000000"/>
                  </a:solidFill>
                </a:rPr>
                <a:t>dân</a:t>
              </a:r>
              <a:r>
                <a:rPr lang="en-US" sz="2800" dirty="0">
                  <a:solidFill>
                    <a:srgbClr val="000000"/>
                  </a:solidFill>
                </a:rPr>
                <a:t> </a:t>
              </a:r>
              <a:r>
                <a:rPr lang="en-US" sz="2800" dirty="0" err="1">
                  <a:solidFill>
                    <a:srgbClr val="000000"/>
                  </a:solidFill>
                </a:rPr>
                <a:t>và</a:t>
              </a:r>
              <a:r>
                <a:rPr lang="en-US" sz="2800" dirty="0">
                  <a:solidFill>
                    <a:srgbClr val="000000"/>
                  </a:solidFill>
                </a:rPr>
                <a:t> </a:t>
              </a:r>
              <a:r>
                <a:rPr lang="en-US" sz="2800" dirty="0" err="1">
                  <a:solidFill>
                    <a:srgbClr val="000000"/>
                  </a:solidFill>
                </a:rPr>
                <a:t>các</a:t>
              </a:r>
              <a:r>
                <a:rPr lang="en-US" sz="2800" dirty="0">
                  <a:solidFill>
                    <a:srgbClr val="000000"/>
                  </a:solidFill>
                </a:rPr>
                <a:t> </a:t>
              </a:r>
              <a:r>
                <a:rPr lang="en-US" sz="2800" dirty="0" err="1">
                  <a:solidFill>
                    <a:srgbClr val="000000"/>
                  </a:solidFill>
                </a:rPr>
                <a:t>tầng</a:t>
              </a:r>
              <a:r>
                <a:rPr lang="en-US" sz="2800" dirty="0">
                  <a:solidFill>
                    <a:srgbClr val="000000"/>
                  </a:solidFill>
                </a:rPr>
                <a:t> </a:t>
              </a:r>
              <a:r>
                <a:rPr lang="en-US" sz="2800" dirty="0" err="1">
                  <a:solidFill>
                    <a:srgbClr val="000000"/>
                  </a:solidFill>
                </a:rPr>
                <a:t>lớp</a:t>
              </a:r>
              <a:r>
                <a:rPr lang="en-US" sz="2800" dirty="0">
                  <a:solidFill>
                    <a:srgbClr val="000000"/>
                  </a:solidFill>
                </a:rPr>
                <a:t> </a:t>
              </a:r>
              <a:r>
                <a:rPr lang="en-US" sz="2800" dirty="0" err="1">
                  <a:solidFill>
                    <a:srgbClr val="000000"/>
                  </a:solidFill>
                </a:rPr>
                <a:t>lao</a:t>
              </a:r>
              <a:r>
                <a:rPr lang="en-US" sz="2800" dirty="0">
                  <a:solidFill>
                    <a:srgbClr val="000000"/>
                  </a:solidFill>
                </a:rPr>
                <a:t> </a:t>
              </a:r>
              <a:r>
                <a:rPr lang="en-US" sz="2800" dirty="0" err="1">
                  <a:solidFill>
                    <a:srgbClr val="000000"/>
                  </a:solidFill>
                </a:rPr>
                <a:t>động</a:t>
              </a:r>
              <a:r>
                <a:rPr lang="en-US" sz="2800" dirty="0">
                  <a:solidFill>
                    <a:srgbClr val="000000"/>
                  </a:solidFill>
                </a:rPr>
                <a:t> </a:t>
              </a:r>
              <a:r>
                <a:rPr lang="en-US" sz="2800" dirty="0" err="1">
                  <a:solidFill>
                    <a:srgbClr val="000000"/>
                  </a:solidFill>
                </a:rPr>
                <a:t>khác</a:t>
              </a:r>
              <a:r>
                <a:rPr lang="en-US" sz="2800" dirty="0">
                  <a:solidFill>
                    <a:srgbClr val="000000"/>
                  </a:solidFill>
                </a:rPr>
                <a:t>, </a:t>
              </a:r>
              <a:r>
                <a:rPr lang="en-US" sz="2800" dirty="0" err="1">
                  <a:solidFill>
                    <a:srgbClr val="000000"/>
                  </a:solidFill>
                </a:rPr>
                <a:t>cho</a:t>
              </a:r>
              <a:r>
                <a:rPr lang="en-US" sz="2800" dirty="0">
                  <a:solidFill>
                    <a:srgbClr val="000000"/>
                  </a:solidFill>
                </a:rPr>
                <a:t> </a:t>
              </a:r>
              <a:r>
                <a:rPr lang="en-US" sz="2800" dirty="0" err="1">
                  <a:solidFill>
                    <a:srgbClr val="000000"/>
                  </a:solidFill>
                </a:rPr>
                <a:t>nên</a:t>
              </a:r>
              <a:r>
                <a:rPr lang="en-US" sz="2800" dirty="0">
                  <a:solidFill>
                    <a:srgbClr val="000000"/>
                  </a:solidFill>
                </a:rPr>
                <a:t> GCCNVN </a:t>
              </a:r>
              <a:r>
                <a:rPr lang="en-US" sz="2800" dirty="0" err="1">
                  <a:solidFill>
                    <a:srgbClr val="000000"/>
                  </a:solidFill>
                </a:rPr>
                <a:t>có</a:t>
              </a:r>
              <a:r>
                <a:rPr lang="en-US" sz="2800" dirty="0">
                  <a:solidFill>
                    <a:srgbClr val="000000"/>
                  </a:solidFill>
                </a:rPr>
                <a:t> </a:t>
              </a:r>
              <a:r>
                <a:rPr lang="en-US" sz="2800" dirty="0" err="1">
                  <a:solidFill>
                    <a:srgbClr val="000000"/>
                  </a:solidFill>
                </a:rPr>
                <a:t>mối</a:t>
              </a:r>
              <a:r>
                <a:rPr lang="en-US" sz="2800" dirty="0">
                  <a:solidFill>
                    <a:srgbClr val="000000"/>
                  </a:solidFill>
                </a:rPr>
                <a:t> </a:t>
              </a:r>
              <a:r>
                <a:rPr lang="en-US" sz="2800" dirty="0" err="1">
                  <a:solidFill>
                    <a:srgbClr val="000000"/>
                  </a:solidFill>
                </a:rPr>
                <a:t>liên</a:t>
              </a:r>
              <a:r>
                <a:rPr lang="en-US" sz="2800" dirty="0">
                  <a:solidFill>
                    <a:srgbClr val="000000"/>
                  </a:solidFill>
                </a:rPr>
                <a:t> </a:t>
              </a:r>
              <a:r>
                <a:rPr lang="en-US" sz="2800" dirty="0" err="1">
                  <a:solidFill>
                    <a:srgbClr val="000000"/>
                  </a:solidFill>
                </a:rPr>
                <a:t>hệ</a:t>
              </a:r>
              <a:r>
                <a:rPr lang="en-US" sz="2800" dirty="0">
                  <a:solidFill>
                    <a:srgbClr val="000000"/>
                  </a:solidFill>
                </a:rPr>
                <a:t> </a:t>
              </a:r>
              <a:r>
                <a:rPr lang="en-US" sz="2800" dirty="0" err="1">
                  <a:solidFill>
                    <a:srgbClr val="000000"/>
                  </a:solidFill>
                </a:rPr>
                <a:t>tự</a:t>
              </a:r>
              <a:r>
                <a:rPr lang="en-US" sz="2800" dirty="0">
                  <a:solidFill>
                    <a:srgbClr val="000000"/>
                  </a:solidFill>
                </a:rPr>
                <a:t> </a:t>
              </a:r>
              <a:r>
                <a:rPr lang="en-US" sz="2800" dirty="0" err="1">
                  <a:solidFill>
                    <a:srgbClr val="000000"/>
                  </a:solidFill>
                </a:rPr>
                <a:t>nhiên</a:t>
              </a:r>
              <a:r>
                <a:rPr lang="en-US" sz="2800" dirty="0">
                  <a:solidFill>
                    <a:srgbClr val="000000"/>
                  </a:solidFill>
                </a:rPr>
                <a:t>, </a:t>
              </a:r>
              <a:r>
                <a:rPr lang="en-US" sz="2800" dirty="0" err="1">
                  <a:solidFill>
                    <a:srgbClr val="000000"/>
                  </a:solidFill>
                </a:rPr>
                <a:t>chặt</a:t>
              </a:r>
              <a:r>
                <a:rPr lang="en-US" sz="2800" dirty="0">
                  <a:solidFill>
                    <a:srgbClr val="000000"/>
                  </a:solidFill>
                </a:rPr>
                <a:t> </a:t>
              </a:r>
              <a:r>
                <a:rPr lang="en-US" sz="2800" dirty="0" err="1">
                  <a:solidFill>
                    <a:srgbClr val="000000"/>
                  </a:solidFill>
                </a:rPr>
                <a:t>chẽ</a:t>
              </a:r>
              <a:r>
                <a:rPr lang="en-US" sz="2800" dirty="0">
                  <a:solidFill>
                    <a:srgbClr val="000000"/>
                  </a:solidFill>
                </a:rPr>
                <a:t> </a:t>
              </a:r>
              <a:r>
                <a:rPr lang="en-US" sz="2800" dirty="0" err="1">
                  <a:solidFill>
                    <a:srgbClr val="000000"/>
                  </a:solidFill>
                </a:rPr>
                <a:t>với</a:t>
              </a:r>
              <a:r>
                <a:rPr lang="en-US" sz="2800" dirty="0">
                  <a:solidFill>
                    <a:srgbClr val="000000"/>
                  </a:solidFill>
                </a:rPr>
                <a:t> GCND </a:t>
              </a:r>
              <a:r>
                <a:rPr lang="en-US" sz="2800" dirty="0" err="1">
                  <a:solidFill>
                    <a:srgbClr val="000000"/>
                  </a:solidFill>
                </a:rPr>
                <a:t>và</a:t>
              </a:r>
              <a:r>
                <a:rPr lang="en-US" sz="2800" dirty="0">
                  <a:solidFill>
                    <a:srgbClr val="000000"/>
                  </a:solidFill>
                </a:rPr>
                <a:t> </a:t>
              </a:r>
              <a:r>
                <a:rPr lang="en-US" sz="2800" dirty="0" err="1">
                  <a:solidFill>
                    <a:srgbClr val="000000"/>
                  </a:solidFill>
                </a:rPr>
                <a:t>các</a:t>
              </a:r>
              <a:r>
                <a:rPr lang="en-US" sz="2800" dirty="0">
                  <a:solidFill>
                    <a:srgbClr val="000000"/>
                  </a:solidFill>
                </a:rPr>
                <a:t> </a:t>
              </a:r>
              <a:r>
                <a:rPr lang="en-US" sz="2800" dirty="0" err="1">
                  <a:solidFill>
                    <a:srgbClr val="000000"/>
                  </a:solidFill>
                </a:rPr>
                <a:t>tầng</a:t>
              </a:r>
              <a:r>
                <a:rPr lang="en-US" sz="2800" dirty="0">
                  <a:solidFill>
                    <a:srgbClr val="000000"/>
                  </a:solidFill>
                </a:rPr>
                <a:t> </a:t>
              </a:r>
              <a:r>
                <a:rPr lang="en-US" sz="2800" dirty="0" err="1">
                  <a:solidFill>
                    <a:srgbClr val="000000"/>
                  </a:solidFill>
                </a:rPr>
                <a:t>lớp</a:t>
              </a:r>
              <a:r>
                <a:rPr lang="en-US" sz="2800" dirty="0">
                  <a:solidFill>
                    <a:srgbClr val="000000"/>
                  </a:solidFill>
                </a:rPr>
                <a:t> </a:t>
              </a:r>
              <a:r>
                <a:rPr lang="en-US" sz="2800" dirty="0" err="1">
                  <a:solidFill>
                    <a:srgbClr val="000000"/>
                  </a:solidFill>
                </a:rPr>
                <a:t>trong</a:t>
              </a:r>
              <a:r>
                <a:rPr lang="en-US" sz="2800" dirty="0">
                  <a:solidFill>
                    <a:srgbClr val="000000"/>
                  </a:solidFill>
                </a:rPr>
                <a:t> </a:t>
              </a:r>
              <a:r>
                <a:rPr lang="en-US" sz="2800" dirty="0" err="1">
                  <a:solidFill>
                    <a:srgbClr val="000000"/>
                  </a:solidFill>
                </a:rPr>
                <a:t>xã</a:t>
              </a:r>
              <a:r>
                <a:rPr lang="en-US" sz="2800" dirty="0">
                  <a:solidFill>
                    <a:srgbClr val="000000"/>
                  </a:solidFill>
                </a:rPr>
                <a:t> </a:t>
              </a:r>
              <a:r>
                <a:rPr lang="en-US" sz="2800" dirty="0" err="1">
                  <a:solidFill>
                    <a:srgbClr val="000000"/>
                  </a:solidFill>
                </a:rPr>
                <a:t>hội</a:t>
              </a:r>
              <a:r>
                <a:rPr lang="en-US" sz="2800" dirty="0">
                  <a:solidFill>
                    <a:srgbClr val="000000"/>
                  </a:solidFill>
                </a:rPr>
                <a:t>. </a:t>
              </a:r>
              <a:endParaRPr lang="en-US" sz="2800" dirty="0"/>
            </a:p>
          </p:txBody>
        </p:sp>
        <p:sp>
          <p:nvSpPr>
            <p:cNvPr id="9" name="AutoShape 10"/>
            <p:cNvSpPr>
              <a:spLocks noChangeArrowheads="1"/>
            </p:cNvSpPr>
            <p:nvPr/>
          </p:nvSpPr>
          <p:spPr bwMode="gray">
            <a:xfrm>
              <a:off x="2080352" y="3996653"/>
              <a:ext cx="593209" cy="446519"/>
            </a:xfrm>
            <a:prstGeom prst="rightArrow">
              <a:avLst>
                <a:gd name="adj1" fmla="val 50000"/>
                <a:gd name="adj2" fmla="val 52707"/>
              </a:avLst>
            </a:prstGeom>
            <a:solidFill>
              <a:srgbClr val="FFFFFF"/>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0" name="Group 16"/>
            <p:cNvGrpSpPr/>
            <p:nvPr/>
          </p:nvGrpSpPr>
          <p:grpSpPr bwMode="auto">
            <a:xfrm>
              <a:off x="450763" y="3457892"/>
              <a:ext cx="1596978" cy="1599073"/>
              <a:chOff x="471" y="272"/>
              <a:chExt cx="1161" cy="1539"/>
            </a:xfrm>
          </p:grpSpPr>
          <p:sp>
            <p:nvSpPr>
              <p:cNvPr id="12" name="Oval 17"/>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AutoShape 18"/>
              <p:cNvSpPr>
                <a:spLocks noChangeArrowheads="1"/>
              </p:cNvSpPr>
              <p:nvPr/>
            </p:nvSpPr>
            <p:spPr bwMode="ltGray">
              <a:xfrm>
                <a:off x="473" y="272"/>
                <a:ext cx="1159" cy="1539"/>
              </a:xfrm>
              <a:prstGeom prst="can">
                <a:avLst>
                  <a:gd name="adj" fmla="val 33197"/>
                </a:avLst>
              </a:prstGeom>
              <a:gradFill rotWithShape="1">
                <a:gsLst>
                  <a:gs pos="0">
                    <a:srgbClr val="DD693B">
                      <a:gamma/>
                      <a:shade val="46275"/>
                      <a:invGamma/>
                    </a:srgbClr>
                  </a:gs>
                  <a:gs pos="50000">
                    <a:srgbClr val="DD693B">
                      <a:alpha val="50000"/>
                    </a:srgbClr>
                  </a:gs>
                  <a:gs pos="100000">
                    <a:srgbClr val="DD693B">
                      <a:gamma/>
                      <a:shade val="46275"/>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 name="Text Box 23"/>
            <p:cNvSpPr txBox="1">
              <a:spLocks noChangeArrowheads="1"/>
            </p:cNvSpPr>
            <p:nvPr/>
          </p:nvSpPr>
          <p:spPr bwMode="black">
            <a:xfrm>
              <a:off x="500598" y="3967382"/>
              <a:ext cx="1480320" cy="368876"/>
            </a:xfrm>
            <a:prstGeom prst="rect">
              <a:avLst/>
            </a:prstGeom>
            <a:noFill/>
            <a:ln w="9525" algn="ctr">
              <a:noFill/>
              <a:miter lim="800000"/>
            </a:ln>
            <a:effectLst>
              <a:outerShdw dist="17961" dir="2700000" algn="ctr" rotWithShape="0">
                <a:srgbClr val="003300">
                  <a:alpha val="50000"/>
                </a:srgbClr>
              </a:outerShdw>
            </a:effectLst>
          </p:spPr>
          <p:txBody>
            <a:bodyPr>
              <a:spAutoFit/>
            </a:bodyPr>
            <a:lstStyle/>
            <a:p>
              <a:pPr algn="ctr">
                <a:spcBef>
                  <a:spcPct val="50000"/>
                </a:spcBef>
              </a:pPr>
              <a:r>
                <a:rPr lang="en-US" sz="3200" b="1" dirty="0" err="1">
                  <a:solidFill>
                    <a:srgbClr val="FFFFFF"/>
                  </a:solidFill>
                  <a:cs typeface="Arial" panose="020B0604020202020204" pitchFamily="34" charset="0"/>
                </a:rPr>
                <a:t>Thứ</a:t>
              </a:r>
              <a:r>
                <a:rPr lang="en-US" sz="3200" b="1" dirty="0">
                  <a:solidFill>
                    <a:srgbClr val="FFFFFF"/>
                  </a:solidFill>
                  <a:cs typeface="Arial" panose="020B0604020202020204" pitchFamily="34" charset="0"/>
                </a:rPr>
                <a:t> </a:t>
              </a:r>
            </a:p>
            <a:p>
              <a:pPr algn="ctr">
                <a:spcBef>
                  <a:spcPct val="50000"/>
                </a:spcBef>
              </a:pPr>
              <a:r>
                <a:rPr lang="en-US" sz="3200" b="1" dirty="0" err="1">
                  <a:solidFill>
                    <a:srgbClr val="FFFFFF"/>
                  </a:solidFill>
                  <a:cs typeface="Arial" panose="020B0604020202020204" pitchFamily="34" charset="0"/>
                </a:rPr>
                <a:t>ba</a:t>
              </a:r>
              <a:endParaRPr lang="en-US" sz="3200" b="1" dirty="0">
                <a:solidFill>
                  <a:srgbClr val="FFFFFF"/>
                </a:solidFill>
                <a:cs typeface="Arial" panose="020B0604020202020204" pitchFamily="34" charset="0"/>
              </a:endParaRPr>
            </a:p>
          </p:txBody>
        </p:sp>
      </p:grpSp>
      <p:sp>
        <p:nvSpPr>
          <p:cNvPr id="1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603183" y="960120"/>
            <a:ext cx="4457700" cy="1231583"/>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sz="3300" strike="noStrike" noProof="1">
                <a:solidFill>
                  <a:srgbClr val="FFFFFF"/>
                </a:solidFill>
                <a:latin typeface="Arial" panose="020B0604020202020204" pitchFamily="34" charset="0"/>
              </a:rPr>
              <a:t>Thảo Luận</a:t>
            </a:r>
          </a:p>
        </p:txBody>
      </p:sp>
      <p:sp>
        <p:nvSpPr>
          <p:cNvPr id="3" name="Rectangle 2"/>
          <p:cNvSpPr/>
          <p:nvPr/>
        </p:nvSpPr>
        <p:spPr>
          <a:xfrm>
            <a:off x="140494" y="2453164"/>
            <a:ext cx="8711089" cy="3452336"/>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lang="en-US" altLang="en-US" sz="4000" baseline="30000">
                <a:solidFill>
                  <a:schemeClr val="tx1"/>
                </a:solidFill>
                <a:latin typeface="Times New Roman" panose="02020603050405020304" pitchFamily="18" charset="0"/>
                <a:cs typeface="Times New Roman" panose="02020603050405020304" pitchFamily="18" charset="0"/>
                <a:sym typeface="+mn-ea"/>
              </a:rPr>
              <a:t>TẠO SAO TRONG CUỘC ĐẤU TRANH GIẢI PHÓNG DÂN TỘC, TRONG XD CNXH PHẢI THỰC HIỆN LIÊN MINH CÔNG-NÔNG VÀ TRÍ THỨC</a:t>
            </a:r>
            <a:endParaRPr lang="en-US" altLang="en-US" sz="4000" strike="noStrike" baseline="30000" noProof="1">
              <a:solidFill>
                <a:schemeClr val="tx1"/>
              </a:solidFill>
              <a:latin typeface="Times New Roman" panose="02020603050405020304" pitchFamily="18" charset="0"/>
              <a:cs typeface="Times New Roman" panose="02020603050405020304" pitchFamily="18" charset="0"/>
              <a:sym typeface="+mn-ea"/>
            </a:endParaRPr>
          </a:p>
        </p:txBody>
      </p:sp>
      <p:sp>
        <p:nvSpPr>
          <p:cNvPr id="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1429555" y="3959352"/>
            <a:ext cx="618184" cy="15141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444581" y="3438659"/>
            <a:ext cx="603158" cy="5670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444581" y="1575067"/>
            <a:ext cx="603158" cy="24383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244699" y="130291"/>
            <a:ext cx="8306351" cy="578047"/>
          </a:xfrm>
        </p:spPr>
        <p:txBody>
          <a:bodyPr>
            <a:normAutofit/>
          </a:bodyPr>
          <a:lstStyle/>
          <a:p>
            <a:pPr algn="ctr"/>
            <a:r>
              <a:rPr lang="nl-NL" sz="2800" b="1" dirty="0">
                <a:solidFill>
                  <a:srgbClr val="FF0000"/>
                </a:solidFill>
              </a:rPr>
              <a:t>3.1. </a:t>
            </a:r>
            <a:r>
              <a:rPr lang="nl-NL" sz="2800" b="1" dirty="0" err="1">
                <a:solidFill>
                  <a:srgbClr val="FF0000"/>
                </a:solidFill>
              </a:rPr>
              <a:t>Đặc</a:t>
            </a:r>
            <a:r>
              <a:rPr lang="nl-NL" sz="2800" b="1" dirty="0">
                <a:solidFill>
                  <a:srgbClr val="FF0000"/>
                </a:solidFill>
              </a:rPr>
              <a:t> </a:t>
            </a:r>
            <a:r>
              <a:rPr lang="nl-NL" sz="2800" b="1" dirty="0" err="1">
                <a:solidFill>
                  <a:srgbClr val="FF0000"/>
                </a:solidFill>
              </a:rPr>
              <a:t>điểm</a:t>
            </a:r>
            <a:r>
              <a:rPr lang="nl-NL" sz="2800" b="1" dirty="0">
                <a:solidFill>
                  <a:srgbClr val="FF0000"/>
                </a:solidFill>
              </a:rPr>
              <a:t> </a:t>
            </a:r>
            <a:r>
              <a:rPr lang="nl-NL" sz="2800" b="1" dirty="0" err="1">
                <a:solidFill>
                  <a:srgbClr val="FF0000"/>
                </a:solidFill>
              </a:rPr>
              <a:t>của</a:t>
            </a:r>
            <a:r>
              <a:rPr lang="nl-NL" sz="2800" b="1" dirty="0">
                <a:solidFill>
                  <a:srgbClr val="FF0000"/>
                </a:solidFill>
              </a:rPr>
              <a:t> </a:t>
            </a:r>
            <a:r>
              <a:rPr lang="nl-NL" sz="2800" b="1" dirty="0" err="1">
                <a:solidFill>
                  <a:srgbClr val="FF0000"/>
                </a:solidFill>
              </a:rPr>
              <a:t>giai</a:t>
            </a:r>
            <a:r>
              <a:rPr lang="nl-NL" sz="2800" b="1" dirty="0">
                <a:solidFill>
                  <a:srgbClr val="FF0000"/>
                </a:solidFill>
              </a:rPr>
              <a:t> </a:t>
            </a:r>
            <a:r>
              <a:rPr lang="nl-NL" sz="2800" b="1" dirty="0" err="1">
                <a:solidFill>
                  <a:srgbClr val="FF0000"/>
                </a:solidFill>
              </a:rPr>
              <a:t>cấp</a:t>
            </a:r>
            <a:r>
              <a:rPr lang="nl-NL" sz="2800" b="1" dirty="0">
                <a:solidFill>
                  <a:srgbClr val="FF0000"/>
                </a:solidFill>
              </a:rPr>
              <a:t> </a:t>
            </a:r>
            <a:r>
              <a:rPr lang="nl-NL" sz="2800" b="1" dirty="0" err="1">
                <a:solidFill>
                  <a:srgbClr val="FF0000"/>
                </a:solidFill>
              </a:rPr>
              <a:t>công</a:t>
            </a:r>
            <a:r>
              <a:rPr lang="nl-NL" sz="2800" b="1" dirty="0">
                <a:solidFill>
                  <a:srgbClr val="FF0000"/>
                </a:solidFill>
              </a:rPr>
              <a:t> </a:t>
            </a:r>
            <a:r>
              <a:rPr lang="nl-NL" sz="2800" b="1" dirty="0" err="1">
                <a:solidFill>
                  <a:srgbClr val="FF0000"/>
                </a:solidFill>
              </a:rPr>
              <a:t>nhân</a:t>
            </a:r>
            <a:r>
              <a:rPr lang="nl-NL" sz="2800" b="1" dirty="0">
                <a:solidFill>
                  <a:srgbClr val="FF0000"/>
                </a:solidFill>
              </a:rPr>
              <a:t> </a:t>
            </a:r>
            <a:r>
              <a:rPr lang="nl-NL" sz="2800" b="1" dirty="0" err="1">
                <a:solidFill>
                  <a:srgbClr val="FF0000"/>
                </a:solidFill>
              </a:rPr>
              <a:t>Việt</a:t>
            </a:r>
            <a:r>
              <a:rPr lang="nl-NL" sz="2800" b="1" dirty="0">
                <a:solidFill>
                  <a:srgbClr val="FF0000"/>
                </a:solidFill>
              </a:rPr>
              <a:t> Nam</a:t>
            </a:r>
            <a:endParaRPr lang="en-US" sz="2800" b="1" dirty="0">
              <a:solidFill>
                <a:srgbClr val="FF0000"/>
              </a:solidFill>
            </a:endParaRPr>
          </a:p>
        </p:txBody>
      </p:sp>
      <p:sp>
        <p:nvSpPr>
          <p:cNvPr id="5" name="Rectangle 4"/>
          <p:cNvSpPr/>
          <p:nvPr/>
        </p:nvSpPr>
        <p:spPr>
          <a:xfrm>
            <a:off x="2047741" y="887295"/>
            <a:ext cx="6774286" cy="144655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just"/>
            <a:r>
              <a:rPr lang="vi-VN" sz="2200"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ea typeface="Courier New" panose="02070309020205020404" pitchFamily="49" charset="0"/>
                <a:cs typeface="Times New Roman" panose="02020603050405020304" pitchFamily="18" charset="0"/>
              </a:rPr>
              <a:t>Giai cấp công nhân Việt Nam hiện nay đã tăng nhanh về số lượng và chất lượng, là giai cấp đi đầu trong sự nghiệp đẩy mạnh công nghiệp hóa, hiện đại hóa. gắn với phát triền kinh tế tri thức, bảo vệ tài nguyên và môi trường.</a:t>
            </a:r>
            <a:endParaRPr lang="en-US" sz="2200" dirty="0">
              <a:solidFill>
                <a:schemeClr val="tx2">
                  <a:lumMod val="50000"/>
                </a:schemeClr>
              </a:solidFill>
              <a:effectLst>
                <a:outerShdw blurRad="38100" dist="38100" dir="2700000" algn="tl">
                  <a:srgbClr val="000000">
                    <a:alpha val="43137"/>
                  </a:srgbClr>
                </a:outerShdw>
              </a:effectLst>
            </a:endParaRPr>
          </a:p>
        </p:txBody>
      </p:sp>
      <p:sp>
        <p:nvSpPr>
          <p:cNvPr id="6" name="Rectangle 5"/>
          <p:cNvSpPr/>
          <p:nvPr/>
        </p:nvSpPr>
        <p:spPr>
          <a:xfrm>
            <a:off x="2047740" y="2512802"/>
            <a:ext cx="6774286" cy="14465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just"/>
            <a:r>
              <a:rPr lang="vi-VN" sz="2200" dirty="0">
                <a:effectLst>
                  <a:outerShdw blurRad="38100" dist="38100" dir="2700000" algn="tl">
                    <a:srgbClr val="000000">
                      <a:alpha val="43137"/>
                    </a:srgbClr>
                  </a:outerShdw>
                </a:effectLst>
                <a:latin typeface="Times New Roman" panose="02020603050405020304" pitchFamily="18" charset="0"/>
                <a:ea typeface="Courier New" panose="02070309020205020404" pitchFamily="49" charset="0"/>
                <a:cs typeface="Times New Roman" panose="02020603050405020304" pitchFamily="18" charset="0"/>
              </a:rPr>
              <a:t>Giai cấp công nhân Việt Nam hiện nay đa dạng về cơ cấu nghề nghiệp, có mặt trong mọi thành phần kinh tế nhưng đội ngũ công nhân trong khu vực kinh tế nhà nước là tiêu biểu, đóng vai trò nòng cốt, chủ đạo</a:t>
            </a:r>
            <a:endParaRPr lang="en-US" sz="2200" dirty="0">
              <a:effectLst>
                <a:outerShdw blurRad="38100" dist="38100" dir="2700000" algn="tl">
                  <a:srgbClr val="000000">
                    <a:alpha val="43137"/>
                  </a:srgbClr>
                </a:outerShdw>
              </a:effectLst>
            </a:endParaRPr>
          </a:p>
        </p:txBody>
      </p:sp>
      <p:sp>
        <p:nvSpPr>
          <p:cNvPr id="7" name="Rectangle 6"/>
          <p:cNvSpPr/>
          <p:nvPr/>
        </p:nvSpPr>
        <p:spPr>
          <a:xfrm>
            <a:off x="2047739" y="4287315"/>
            <a:ext cx="6774287" cy="2123658"/>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just"/>
            <a:r>
              <a:rPr lang="vi-VN" sz="22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Công nhân tri thức, nắm vững khoa học - công nghệ tiên tiến, và công nhân trẻ được đào tạo nghề theo chuẩn nghề nghiệp, học vấn, văn hóa, được rèn luyện trong thực tiễn sản xuất và thực tiễn xã hội, là lực lượng chủ đạo trong cơ cấu giai cấp công nhân, </a:t>
            </a:r>
            <a:r>
              <a:rPr lang="en-US" sz="2200" dirty="0" err="1">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trong</a:t>
            </a:r>
            <a:r>
              <a:rPr lang="vi-VN" sz="22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lao động và phong trào công đoàn</a:t>
            </a:r>
            <a:endParaRPr lang="en-US" sz="2200" dirty="0"/>
          </a:p>
        </p:txBody>
      </p:sp>
      <p:sp>
        <p:nvSpPr>
          <p:cNvPr id="8" name="TextBox 7"/>
          <p:cNvSpPr txBox="1"/>
          <p:nvPr/>
        </p:nvSpPr>
        <p:spPr>
          <a:xfrm>
            <a:off x="154547" y="1610570"/>
            <a:ext cx="1275008" cy="4524315"/>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latin typeface="Times New Roman" panose="02020603050405020304" pitchFamily="18" charset="0"/>
                <a:cs typeface="Times New Roman" panose="02020603050405020304" pitchFamily="18" charset="0"/>
              </a:rPr>
              <a:t>HƠN 30 NĂM ĐỔI MỚI VÀ SỰ TÁC ĐỘNG CỦA TÌNH HÌNH TRONG NƯỚC VÀ QUỐC TẾ, ĐẶC ĐIỂM CỦA GCCN VN CÓ SỰ BIẾN ĐỔI</a:t>
            </a:r>
          </a:p>
        </p:txBody>
      </p:sp>
      <p:sp>
        <p:nvSpPr>
          <p:cNvPr id="13"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grpSp>
        <p:nvGrpSpPr>
          <p:cNvPr id="5" name="Group 4"/>
          <p:cNvGrpSpPr/>
          <p:nvPr/>
        </p:nvGrpSpPr>
        <p:grpSpPr>
          <a:xfrm>
            <a:off x="3491829" y="2617660"/>
            <a:ext cx="1939619" cy="1948419"/>
            <a:chOff x="3491829" y="2617660"/>
            <a:chExt cx="1939619" cy="1948419"/>
          </a:xfrm>
        </p:grpSpPr>
        <p:grpSp>
          <p:nvGrpSpPr>
            <p:cNvPr id="6" name="Group 20"/>
            <p:cNvGrpSpPr/>
            <p:nvPr/>
          </p:nvGrpSpPr>
          <p:grpSpPr>
            <a:xfrm>
              <a:off x="3491829" y="2617660"/>
              <a:ext cx="1939619" cy="1948419"/>
              <a:chOff x="3542323" y="3229345"/>
              <a:chExt cx="1939619" cy="1948419"/>
            </a:xfrm>
          </p:grpSpPr>
          <p:sp>
            <p:nvSpPr>
              <p:cNvPr id="8" name="Oval 7"/>
              <p:cNvSpPr/>
              <p:nvPr/>
            </p:nvSpPr>
            <p:spPr bwMode="gray">
              <a:xfrm>
                <a:off x="3542323" y="3229345"/>
                <a:ext cx="1939619" cy="1948419"/>
              </a:xfrm>
              <a:prstGeom prst="ellipse">
                <a:avLst/>
              </a:prstGeom>
              <a:gradFill rotWithShape="1">
                <a:gsLst>
                  <a:gs pos="0">
                    <a:srgbClr val="00CCFF">
                      <a:shade val="58000"/>
                      <a:satMod val="150000"/>
                      <a:alpha val="60000"/>
                    </a:srgbClr>
                  </a:gs>
                  <a:gs pos="72000">
                    <a:srgbClr val="00CCFF">
                      <a:tint val="90000"/>
                      <a:satMod val="135000"/>
                      <a:alpha val="34000"/>
                    </a:srgbClr>
                  </a:gs>
                  <a:gs pos="100000">
                    <a:srgbClr val="00CCFF">
                      <a:tint val="80000"/>
                      <a:satMod val="155000"/>
                      <a:alpha val="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9" name="Oval 8"/>
              <p:cNvSpPr/>
              <p:nvPr/>
            </p:nvSpPr>
            <p:spPr bwMode="gray">
              <a:xfrm>
                <a:off x="3732904" y="3410174"/>
                <a:ext cx="1549101" cy="1570618"/>
              </a:xfrm>
              <a:prstGeom prst="ellipse">
                <a:avLst/>
              </a:prstGeom>
              <a:gradFill flip="none" rotWithShape="1">
                <a:gsLst>
                  <a:gs pos="17000">
                    <a:srgbClr val="FFFFFF"/>
                  </a:gs>
                  <a:gs pos="63000">
                    <a:srgbClr val="C0C0C0"/>
                  </a:gs>
                  <a:gs pos="72000">
                    <a:srgbClr val="969696"/>
                  </a:gs>
                </a:gsLst>
                <a:path path="circle">
                  <a:fillToRect l="50000" t="50000" r="50000" b="50000"/>
                </a:path>
                <a:tileRect/>
              </a:gradFill>
              <a:ln>
                <a:noFill/>
              </a:ln>
              <a:effectLst>
                <a:innerShdw blurRad="63500" dist="50800" dir="13500000">
                  <a:prstClr val="black">
                    <a:alpha val="50000"/>
                  </a:prstClr>
                </a:innerShdw>
              </a:effectLst>
              <a:scene3d>
                <a:camera prst="orthographicFront">
                  <a:rot lat="0" lon="0" rev="0"/>
                </a:camera>
                <a:lightRig rig="glow" dir="t">
                  <a:rot lat="0" lon="0" rev="5400000"/>
                </a:lightRig>
              </a:scene3d>
              <a:sp3d prstMaterial="softEdge"/>
            </p:spPr>
            <p:txBody>
              <a:bodyPr wrap="none" rtlCol="0" anchor="ctr"/>
              <a:lstStyle/>
              <a:p>
                <a:pPr marL="0" lvl="1" algn="r">
                  <a:defRPr/>
                </a:pPr>
                <a:endParaRPr lang="en-US" sz="2800" b="1" kern="0" dirty="0">
                  <a:solidFill>
                    <a:srgbClr val="FFFFFF"/>
                  </a:solidFill>
                  <a:latin typeface="Arial" panose="020B0604020202020204"/>
                  <a:cs typeface="Arial" panose="020B0604020202020204" pitchFamily="34" charset="0"/>
                </a:endParaRPr>
              </a:p>
            </p:txBody>
          </p:sp>
        </p:grpSp>
        <p:sp>
          <p:nvSpPr>
            <p:cNvPr id="7" name="TextBox 6"/>
            <p:cNvSpPr txBox="1"/>
            <p:nvPr/>
          </p:nvSpPr>
          <p:spPr>
            <a:xfrm>
              <a:off x="3599902" y="3114815"/>
              <a:ext cx="1642579" cy="923330"/>
            </a:xfrm>
            <a:prstGeom prst="rect">
              <a:avLst/>
            </a:prstGeom>
            <a:noFill/>
          </p:spPr>
          <p:txBody>
            <a:bodyPr wrap="square" rtlCol="0">
              <a:spAutoFit/>
            </a:bodyPr>
            <a:lstStyle/>
            <a:p>
              <a:pPr marL="0" lvl="1" algn="ctr">
                <a:defRPr/>
              </a:pPr>
              <a:r>
                <a:rPr lang="en-US" kern="0" dirty="0" err="1">
                  <a:solidFill>
                    <a:srgbClr val="000000"/>
                  </a:solidFill>
                  <a:latin typeface="Arial" panose="020B0604020202020204"/>
                  <a:cs typeface="Arial" panose="020B0604020202020204" pitchFamily="34" charset="0"/>
                </a:rPr>
                <a:t>C.Mác</a:t>
              </a:r>
              <a:endParaRPr lang="en-US" kern="0" dirty="0">
                <a:solidFill>
                  <a:srgbClr val="000000"/>
                </a:solidFill>
                <a:latin typeface="Arial" panose="020B0604020202020204"/>
                <a:cs typeface="Arial" panose="020B0604020202020204" pitchFamily="34" charset="0"/>
              </a:endParaRPr>
            </a:p>
            <a:p>
              <a:pPr marL="0" lvl="1" algn="ctr">
                <a:defRPr/>
              </a:pPr>
              <a:r>
                <a:rPr lang="en-US" kern="0" dirty="0">
                  <a:solidFill>
                    <a:srgbClr val="000000"/>
                  </a:solidFill>
                  <a:latin typeface="Arial" panose="020B0604020202020204"/>
                  <a:cs typeface="Arial" panose="020B0604020202020204" pitchFamily="34" charset="0"/>
                </a:rPr>
                <a:t>&amp;</a:t>
              </a:r>
            </a:p>
            <a:p>
              <a:pPr marL="0" lvl="1" algn="ctr">
                <a:defRPr/>
              </a:pPr>
              <a:r>
                <a:rPr lang="en-US" kern="0" dirty="0" err="1">
                  <a:solidFill>
                    <a:srgbClr val="000000"/>
                  </a:solidFill>
                  <a:latin typeface="Arial" panose="020B0604020202020204"/>
                  <a:cs typeface="Arial" panose="020B0604020202020204" pitchFamily="34" charset="0"/>
                </a:rPr>
                <a:t>Ph.Ăngghen</a:t>
              </a:r>
              <a:endParaRPr lang="en-US" kern="0" dirty="0">
                <a:solidFill>
                  <a:srgbClr val="000000"/>
                </a:solidFill>
                <a:latin typeface="Arial" panose="020B0604020202020204"/>
                <a:cs typeface="Arial" panose="020B0604020202020204" pitchFamily="34" charset="0"/>
              </a:endParaRPr>
            </a:p>
          </p:txBody>
        </p:sp>
      </p:grpSp>
      <p:sp>
        <p:nvSpPr>
          <p:cNvPr id="10" name="Rounded Rectangle 9"/>
          <p:cNvSpPr/>
          <p:nvPr/>
        </p:nvSpPr>
        <p:spPr bwMode="gray">
          <a:xfrm>
            <a:off x="5622029" y="1410771"/>
            <a:ext cx="3437480" cy="4362195"/>
          </a:xfrm>
          <a:prstGeom prst="roundRect">
            <a:avLst>
              <a:gd name="adj" fmla="val 31301"/>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cap="flat" cmpd="sng" algn="ctr">
            <a:solidFill>
              <a:schemeClr val="accent2">
                <a:lumMod val="60000"/>
                <a:lumOff val="40000"/>
              </a:schemeClr>
            </a:solidFill>
            <a:prstDash val="solid"/>
          </a:ln>
          <a:effectLst>
            <a:outerShdw blurRad="50800" dist="38100" dir="5400000" rotWithShape="0">
              <a:srgbClr val="000000">
                <a:alpha val="43137"/>
              </a:srgbClr>
            </a:outerShdw>
          </a:effectLst>
        </p:spPr>
        <p:txBody>
          <a:bodyPr rtlCol="0" anchor="ctr"/>
          <a:lstStyle/>
          <a:p>
            <a:pPr algn="ctr">
              <a:defRPr/>
            </a:pPr>
            <a:r>
              <a:rPr lang="vi-VN" sz="2600" kern="0" dirty="0">
                <a:solidFill>
                  <a:prstClr val="black"/>
                </a:solidFill>
                <a:cs typeface="Arial" panose="020B0604020202020204" pitchFamily="34" charset="0"/>
              </a:rPr>
              <a:t>“Vấn đề là ở chỗ tìm hiểu xem GCVS thực ra là gì, và phù hợp với sự tồn tại của bản thân nó, GCVS buộc phải làm gì về mặt lịch sử”</a:t>
            </a:r>
          </a:p>
        </p:txBody>
      </p:sp>
      <p:pic>
        <p:nvPicPr>
          <p:cNvPr id="12" name="Picture 11"/>
          <p:cNvPicPr>
            <a:picLocks noChangeAspect="1"/>
          </p:cNvPicPr>
          <p:nvPr/>
        </p:nvPicPr>
        <p:blipFill>
          <a:blip r:embed="rId2"/>
          <a:stretch>
            <a:fillRect/>
          </a:stretch>
        </p:blipFill>
        <p:spPr>
          <a:xfrm>
            <a:off x="157249" y="1851346"/>
            <a:ext cx="3239289" cy="3155308"/>
          </a:xfrm>
          <a:prstGeom prst="rect">
            <a:avLst/>
          </a:prstGeom>
        </p:spPr>
      </p:pic>
      <p:sp>
        <p:nvSpPr>
          <p:cNvPr id="11"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90973" y="3681596"/>
            <a:ext cx="458569" cy="536441"/>
            <a:chOff x="4893468" y="1917580"/>
            <a:chExt cx="195619" cy="228838"/>
          </a:xfrm>
          <a:scene3d>
            <a:camera prst="orthographicFront"/>
            <a:lightRig rig="flat" dir="t"/>
          </a:scene3d>
        </p:grpSpPr>
        <p:sp>
          <p:nvSpPr>
            <p:cNvPr id="6" name="Right Arrow 5"/>
            <p:cNvSpPr/>
            <p:nvPr/>
          </p:nvSpPr>
          <p:spPr>
            <a:xfrm>
              <a:off x="4893468" y="1917580"/>
              <a:ext cx="195619" cy="228838"/>
            </a:xfrm>
            <a:prstGeom prst="rightArrow">
              <a:avLst>
                <a:gd name="adj1" fmla="val 60000"/>
                <a:gd name="adj2" fmla="val 50000"/>
              </a:avLst>
            </a:prstGeom>
            <a:sp3d z="-80000" prstMaterial="plastic">
              <a:bevelT w="50800" h="50800"/>
              <a:bevelB w="25400" h="2540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7" name="Right Arrow 18"/>
            <p:cNvSpPr/>
            <p:nvPr/>
          </p:nvSpPr>
          <p:spPr>
            <a:xfrm>
              <a:off x="4893468" y="1963348"/>
              <a:ext cx="136933" cy="137302"/>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p:txBody>
        </p:sp>
      </p:grpSp>
      <p:sp>
        <p:nvSpPr>
          <p:cNvPr id="8" name="TextBox 7"/>
          <p:cNvSpPr txBox="1"/>
          <p:nvPr/>
        </p:nvSpPr>
        <p:spPr>
          <a:xfrm>
            <a:off x="166084" y="1133660"/>
            <a:ext cx="2411368" cy="5262979"/>
          </a:xfrm>
          <a:prstGeom prst="rect">
            <a:avLst/>
          </a:prstGeom>
          <a:noFill/>
          <a:ln w="28575" cap="sq">
            <a:solidFill>
              <a:schemeClr val="accent5">
                <a:lumMod val="50000"/>
              </a:schemeClr>
            </a:solidFill>
            <a:prstDash val="dash"/>
          </a:ln>
        </p:spPr>
        <p:txBody>
          <a:bodyPr wrap="square" rtlCol="0">
            <a:spAutoFit/>
          </a:bodyPr>
          <a:lstStyle/>
          <a:p>
            <a:pPr algn="ctr"/>
            <a:r>
              <a:rPr lang="vi-VN" sz="2400" dirty="0">
                <a:solidFill>
                  <a:srgbClr val="FF0000"/>
                </a:solidFill>
              </a:rPr>
              <a:t>Thời kỳ trước cách mạng Tháng Tám (1945): </a:t>
            </a:r>
            <a:r>
              <a:rPr lang="vi-VN" sz="2400" dirty="0"/>
              <a:t>GCCN Việt Nam ra đời và từng bước trưởng thành trong không khí sôi sục của phong trào yêu nước và các cuộc khởi nghĩa chống thực dân Pháp</a:t>
            </a:r>
            <a:endParaRPr lang="en-US" sz="2400" dirty="0"/>
          </a:p>
        </p:txBody>
      </p:sp>
      <p:sp>
        <p:nvSpPr>
          <p:cNvPr id="9" name="TextBox 8"/>
          <p:cNvSpPr txBox="1"/>
          <p:nvPr/>
        </p:nvSpPr>
        <p:spPr>
          <a:xfrm>
            <a:off x="3198131" y="1133659"/>
            <a:ext cx="2480030" cy="5262979"/>
          </a:xfrm>
          <a:prstGeom prst="rect">
            <a:avLst/>
          </a:prstGeom>
          <a:noFill/>
          <a:ln w="28575" cap="sq">
            <a:solidFill>
              <a:schemeClr val="accent5">
                <a:lumMod val="75000"/>
              </a:schemeClr>
            </a:solidFill>
            <a:prstDash val="dash"/>
          </a:ln>
        </p:spPr>
        <p:txBody>
          <a:bodyPr wrap="square" rtlCol="0">
            <a:spAutoFit/>
          </a:bodyPr>
          <a:lstStyle/>
          <a:p>
            <a:pPr algn="ctr"/>
            <a:r>
              <a:rPr lang="vi-VN" sz="2400" dirty="0">
                <a:solidFill>
                  <a:srgbClr val="FF0000"/>
                </a:solidFill>
              </a:rPr>
              <a:t>Thời kỳ sau Cách mạng Tháng Tám (1945):</a:t>
            </a:r>
            <a:r>
              <a:rPr lang="vi-VN" sz="2400" dirty="0"/>
              <a:t> Sau khi Cách mạng Tháng Tám năm 1945 thành công, giai cấp công nhân Việt Nam bắt đầu chuyển sang giai đoạn cách mạnh xã hội chủ nghĩa. </a:t>
            </a:r>
            <a:endParaRPr lang="en-US" sz="2400" dirty="0"/>
          </a:p>
        </p:txBody>
      </p:sp>
      <p:sp>
        <p:nvSpPr>
          <p:cNvPr id="10" name="TextBox 9"/>
          <p:cNvSpPr txBox="1"/>
          <p:nvPr/>
        </p:nvSpPr>
        <p:spPr>
          <a:xfrm>
            <a:off x="6220014" y="1133659"/>
            <a:ext cx="2633041" cy="5262979"/>
          </a:xfrm>
          <a:prstGeom prst="rect">
            <a:avLst/>
          </a:prstGeom>
          <a:noFill/>
          <a:ln w="28575" cap="sq">
            <a:solidFill>
              <a:schemeClr val="bg2">
                <a:lumMod val="25000"/>
              </a:schemeClr>
            </a:solidFill>
            <a:prstDash val="dash"/>
          </a:ln>
        </p:spPr>
        <p:txBody>
          <a:bodyPr wrap="square" rtlCol="0">
            <a:spAutoFit/>
          </a:bodyPr>
          <a:lstStyle/>
          <a:p>
            <a:pPr algn="ctr"/>
            <a:r>
              <a:rPr lang="vi-VN" sz="2400" i="1" dirty="0">
                <a:solidFill>
                  <a:srgbClr val="FF0000"/>
                </a:solidFill>
              </a:rPr>
              <a:t>Thời kỳ xây dựng và bảo vệ Tổ quốc xã hội chủ nghĩa:</a:t>
            </a:r>
            <a:r>
              <a:rPr lang="vi-VN" sz="2400" dirty="0"/>
              <a:t> Từ năm 1975 đến nay, GCCNVN từng bước lãnh đạo ND lao động hàn gắn chiến tranh, tiến hành công cuộc đổi mới, xây dựng và bảo vệ Tổ quốc VNXHCN.</a:t>
            </a:r>
            <a:endParaRPr lang="en-US" sz="2400" dirty="0"/>
          </a:p>
        </p:txBody>
      </p:sp>
      <p:grpSp>
        <p:nvGrpSpPr>
          <p:cNvPr id="11" name="Group 10"/>
          <p:cNvGrpSpPr/>
          <p:nvPr/>
        </p:nvGrpSpPr>
        <p:grpSpPr>
          <a:xfrm>
            <a:off x="5772917" y="3681597"/>
            <a:ext cx="458569" cy="536441"/>
            <a:chOff x="4893468" y="1917580"/>
            <a:chExt cx="195619" cy="228838"/>
          </a:xfrm>
          <a:scene3d>
            <a:camera prst="orthographicFront"/>
            <a:lightRig rig="flat" dir="t"/>
          </a:scene3d>
        </p:grpSpPr>
        <p:sp>
          <p:nvSpPr>
            <p:cNvPr id="12" name="Right Arrow 11"/>
            <p:cNvSpPr/>
            <p:nvPr/>
          </p:nvSpPr>
          <p:spPr>
            <a:xfrm>
              <a:off x="4893468" y="1917580"/>
              <a:ext cx="195619" cy="228838"/>
            </a:xfrm>
            <a:prstGeom prst="rightArrow">
              <a:avLst>
                <a:gd name="adj1" fmla="val 60000"/>
                <a:gd name="adj2" fmla="val 50000"/>
              </a:avLst>
            </a:prstGeom>
            <a:sp3d z="-80000" prstMaterial="plastic">
              <a:bevelT w="50800" h="50800"/>
              <a:bevelB w="25400" h="2540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Right Arrow 18"/>
            <p:cNvSpPr/>
            <p:nvPr/>
          </p:nvSpPr>
          <p:spPr>
            <a:xfrm>
              <a:off x="4893468" y="1963348"/>
              <a:ext cx="136933" cy="137302"/>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p:txBody>
        </p:sp>
      </p:grpSp>
      <p:sp>
        <p:nvSpPr>
          <p:cNvPr id="14" name="Title 1"/>
          <p:cNvSpPr txBox="1"/>
          <p:nvPr/>
        </p:nvSpPr>
        <p:spPr>
          <a:xfrm>
            <a:off x="0" y="206061"/>
            <a:ext cx="8862006" cy="5809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solidFill>
                  <a:srgbClr val="FF0000"/>
                </a:solidFill>
              </a:rPr>
              <a:t>         </a:t>
            </a:r>
            <a:r>
              <a:rPr lang="vi-VN" sz="2400" b="1" dirty="0" smtClean="0">
                <a:solidFill>
                  <a:srgbClr val="FF0000"/>
                </a:solidFill>
              </a:rPr>
              <a:t>3.2</a:t>
            </a:r>
            <a:r>
              <a:rPr lang="vi-VN" sz="2400" b="1" dirty="0">
                <a:solidFill>
                  <a:srgbClr val="FF0000"/>
                </a:solidFill>
              </a:rPr>
              <a:t>. </a:t>
            </a:r>
            <a:r>
              <a:rPr lang="en-US" sz="2400" b="1" dirty="0" err="1">
                <a:solidFill>
                  <a:srgbClr val="FF0000"/>
                </a:solidFill>
              </a:rPr>
              <a:t>Nội</a:t>
            </a:r>
            <a:r>
              <a:rPr lang="en-US" sz="2400" b="1" dirty="0">
                <a:solidFill>
                  <a:srgbClr val="FF0000"/>
                </a:solidFill>
              </a:rPr>
              <a:t> dung </a:t>
            </a:r>
            <a:r>
              <a:rPr lang="en-US" sz="2400" b="1" dirty="0" err="1">
                <a:solidFill>
                  <a:srgbClr val="FF0000"/>
                </a:solidFill>
              </a:rPr>
              <a:t>sứ</a:t>
            </a:r>
            <a:r>
              <a:rPr lang="en-US" sz="2400" b="1" dirty="0">
                <a:solidFill>
                  <a:srgbClr val="FF0000"/>
                </a:solidFill>
              </a:rPr>
              <a:t> </a:t>
            </a:r>
            <a:r>
              <a:rPr lang="en-US" sz="2400" b="1" dirty="0" err="1">
                <a:solidFill>
                  <a:srgbClr val="FF0000"/>
                </a:solidFill>
              </a:rPr>
              <a:t>mệnh</a:t>
            </a:r>
            <a:r>
              <a:rPr lang="en-US" sz="2400" b="1" dirty="0">
                <a:solidFill>
                  <a:srgbClr val="FF0000"/>
                </a:solidFill>
              </a:rPr>
              <a:t> </a:t>
            </a:r>
            <a:r>
              <a:rPr lang="en-US" sz="2400" b="1" dirty="0" err="1">
                <a:solidFill>
                  <a:srgbClr val="FF0000"/>
                </a:solidFill>
              </a:rPr>
              <a:t>lịch</a:t>
            </a:r>
            <a:r>
              <a:rPr lang="en-US" sz="2400" b="1" dirty="0">
                <a:solidFill>
                  <a:srgbClr val="FF0000"/>
                </a:solidFill>
              </a:rPr>
              <a:t> </a:t>
            </a:r>
            <a:r>
              <a:rPr lang="en-US" sz="2400" b="1" dirty="0" err="1">
                <a:solidFill>
                  <a:srgbClr val="FF0000"/>
                </a:solidFill>
              </a:rPr>
              <a:t>sử</a:t>
            </a:r>
            <a:r>
              <a:rPr lang="en-US" sz="2400" b="1" dirty="0">
                <a:solidFill>
                  <a:srgbClr val="FF0000"/>
                </a:solidFill>
              </a:rPr>
              <a:t> </a:t>
            </a:r>
            <a:r>
              <a:rPr lang="en-US" sz="2400" b="1" dirty="0" err="1">
                <a:solidFill>
                  <a:srgbClr val="FF0000"/>
                </a:solidFill>
              </a:rPr>
              <a:t>của</a:t>
            </a:r>
            <a:r>
              <a:rPr lang="en-US" sz="2400" b="1" dirty="0">
                <a:solidFill>
                  <a:srgbClr val="FF0000"/>
                </a:solidFill>
              </a:rPr>
              <a:t> GGCN VN </a:t>
            </a:r>
            <a:r>
              <a:rPr lang="en-US" sz="2400" b="1" dirty="0" err="1">
                <a:solidFill>
                  <a:srgbClr val="FF0000"/>
                </a:solidFill>
              </a:rPr>
              <a:t>hiện</a:t>
            </a:r>
            <a:r>
              <a:rPr lang="en-US" sz="2400" b="1" dirty="0">
                <a:solidFill>
                  <a:srgbClr val="FF0000"/>
                </a:solidFill>
              </a:rPr>
              <a:t> nay</a:t>
            </a:r>
            <a:endParaRPr lang="x-none" sz="2400" dirty="0">
              <a:solidFill>
                <a:srgbClr val="FF0000"/>
              </a:solidFill>
            </a:endParaRPr>
          </a:p>
        </p:txBody>
      </p:sp>
      <p:sp>
        <p:nvSpPr>
          <p:cNvPr id="15"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flipV="1">
            <a:off x="1983348" y="1895458"/>
            <a:ext cx="907960" cy="17986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983348" y="3694090"/>
            <a:ext cx="907960" cy="8295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p:nvPr/>
        </p:nvSpPr>
        <p:spPr>
          <a:xfrm>
            <a:off x="0" y="206061"/>
            <a:ext cx="8862006" cy="5809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solidFill>
                  <a:srgbClr val="FF0000"/>
                </a:solidFill>
              </a:rPr>
              <a:t>         </a:t>
            </a:r>
            <a:r>
              <a:rPr lang="vi-VN" sz="2400" b="1" dirty="0" smtClean="0">
                <a:solidFill>
                  <a:srgbClr val="FF0000"/>
                </a:solidFill>
              </a:rPr>
              <a:t>3.2</a:t>
            </a:r>
            <a:r>
              <a:rPr lang="vi-VN" sz="2400" b="1" dirty="0">
                <a:solidFill>
                  <a:srgbClr val="FF0000"/>
                </a:solidFill>
              </a:rPr>
              <a:t>. </a:t>
            </a:r>
            <a:r>
              <a:rPr lang="en-US" sz="2400" b="1" dirty="0" err="1">
                <a:solidFill>
                  <a:srgbClr val="FF0000"/>
                </a:solidFill>
              </a:rPr>
              <a:t>Nội</a:t>
            </a:r>
            <a:r>
              <a:rPr lang="en-US" sz="2400" b="1" dirty="0">
                <a:solidFill>
                  <a:srgbClr val="FF0000"/>
                </a:solidFill>
              </a:rPr>
              <a:t> dung </a:t>
            </a:r>
            <a:r>
              <a:rPr lang="en-US" sz="2400" b="1" dirty="0" err="1">
                <a:solidFill>
                  <a:srgbClr val="FF0000"/>
                </a:solidFill>
              </a:rPr>
              <a:t>sứ</a:t>
            </a:r>
            <a:r>
              <a:rPr lang="en-US" sz="2400" b="1" dirty="0">
                <a:solidFill>
                  <a:srgbClr val="FF0000"/>
                </a:solidFill>
              </a:rPr>
              <a:t> </a:t>
            </a:r>
            <a:r>
              <a:rPr lang="en-US" sz="2400" b="1" dirty="0" err="1">
                <a:solidFill>
                  <a:srgbClr val="FF0000"/>
                </a:solidFill>
              </a:rPr>
              <a:t>mệnh</a:t>
            </a:r>
            <a:r>
              <a:rPr lang="en-US" sz="2400" b="1" dirty="0">
                <a:solidFill>
                  <a:srgbClr val="FF0000"/>
                </a:solidFill>
              </a:rPr>
              <a:t> </a:t>
            </a:r>
            <a:r>
              <a:rPr lang="en-US" sz="2400" b="1" dirty="0" err="1">
                <a:solidFill>
                  <a:srgbClr val="FF0000"/>
                </a:solidFill>
              </a:rPr>
              <a:t>lịch</a:t>
            </a:r>
            <a:r>
              <a:rPr lang="en-US" sz="2400" b="1" dirty="0">
                <a:solidFill>
                  <a:srgbClr val="FF0000"/>
                </a:solidFill>
              </a:rPr>
              <a:t> </a:t>
            </a:r>
            <a:r>
              <a:rPr lang="en-US" sz="2400" b="1" dirty="0" err="1">
                <a:solidFill>
                  <a:srgbClr val="FF0000"/>
                </a:solidFill>
              </a:rPr>
              <a:t>sử</a:t>
            </a:r>
            <a:r>
              <a:rPr lang="en-US" sz="2400" b="1" dirty="0">
                <a:solidFill>
                  <a:srgbClr val="FF0000"/>
                </a:solidFill>
              </a:rPr>
              <a:t> </a:t>
            </a:r>
            <a:r>
              <a:rPr lang="en-US" sz="2400" b="1" dirty="0" err="1">
                <a:solidFill>
                  <a:srgbClr val="FF0000"/>
                </a:solidFill>
              </a:rPr>
              <a:t>của</a:t>
            </a:r>
            <a:r>
              <a:rPr lang="en-US" sz="2400" b="1" dirty="0">
                <a:solidFill>
                  <a:srgbClr val="FF0000"/>
                </a:solidFill>
              </a:rPr>
              <a:t> GGCN VN </a:t>
            </a:r>
            <a:r>
              <a:rPr lang="en-US" sz="2400" b="1" dirty="0" err="1">
                <a:solidFill>
                  <a:srgbClr val="FF0000"/>
                </a:solidFill>
              </a:rPr>
              <a:t>hiện</a:t>
            </a:r>
            <a:r>
              <a:rPr lang="en-US" sz="2400" b="1" dirty="0">
                <a:solidFill>
                  <a:srgbClr val="FF0000"/>
                </a:solidFill>
              </a:rPr>
              <a:t> nay</a:t>
            </a:r>
            <a:endParaRPr lang="x-none" sz="2400" dirty="0">
              <a:solidFill>
                <a:srgbClr val="FF0000"/>
              </a:solidFill>
            </a:endParaRPr>
          </a:p>
        </p:txBody>
      </p:sp>
      <p:sp>
        <p:nvSpPr>
          <p:cNvPr id="2" name="Rectangle 1"/>
          <p:cNvSpPr/>
          <p:nvPr/>
        </p:nvSpPr>
        <p:spPr>
          <a:xfrm>
            <a:off x="2891308" y="2630792"/>
            <a:ext cx="5724658" cy="3785652"/>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just"/>
            <a:r>
              <a:rPr lang="en-US" sz="2400" dirty="0" err="1">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Là</a:t>
            </a:r>
            <a:r>
              <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a:t>
            </a:r>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giai cấp đại diện cho phươn</a:t>
            </a:r>
            <a:r>
              <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g</a:t>
            </a:r>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thức sản xuất tiên tiến, giai cấp tiên phong trong sự nghiệp xây dựng chủ nghĩa xã hội</a:t>
            </a:r>
            <a:endPar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endParaRPr>
          </a:p>
          <a:p>
            <a:pPr algn="just"/>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lực lượng đi đầu trong sự nghiệp công nghiệp hóa, hiện đại hóa đất nước vì mục tiêu dân giàu, nước mạnh, xã hội công bằng, dân chủ</a:t>
            </a:r>
            <a:r>
              <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a:t>
            </a:r>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văn minh</a:t>
            </a:r>
            <a:endPar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endParaRPr>
          </a:p>
          <a:p>
            <a:pPr algn="just"/>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lực lượng nòng cốt trong liên minh giai cấp công nhân với giai cấp nông dân và đội ngũ trí thức dưới sự lãnh đạo của Đảng</a:t>
            </a:r>
            <a:endParaRPr lang="en-US" sz="2400" dirty="0"/>
          </a:p>
        </p:txBody>
      </p:sp>
      <p:sp>
        <p:nvSpPr>
          <p:cNvPr id="3" name="Rectangle 2"/>
          <p:cNvSpPr/>
          <p:nvPr/>
        </p:nvSpPr>
        <p:spPr>
          <a:xfrm>
            <a:off x="392808" y="1626239"/>
            <a:ext cx="1590540" cy="4555093"/>
          </a:xfrm>
          <a:prstGeom prst="rect">
            <a:avLst/>
          </a:prstGeom>
          <a:solidFill>
            <a:schemeClr val="accent2"/>
          </a:solidFill>
          <a:effectLst>
            <a:outerShdw blurRad="50800" dist="38100" dir="10800000" algn="r" rotWithShape="0">
              <a:prstClr val="black">
                <a:alpha val="40000"/>
              </a:prstClr>
            </a:outerShdw>
          </a:effectLst>
        </p:spPr>
        <p:txBody>
          <a:bodyPr wrap="square">
            <a:spAutoFit/>
          </a:bodyPr>
          <a:lstStyle/>
          <a:p>
            <a:r>
              <a:rPr lang="vi-VN" sz="29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Trong thời kỳ đồi mới, giai cấp côn</a:t>
            </a:r>
            <a:r>
              <a:rPr lang="en-US" sz="29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g</a:t>
            </a:r>
            <a:r>
              <a:rPr lang="vi-VN" sz="29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nhân </a:t>
            </a:r>
            <a:r>
              <a:rPr lang="en-US" sz="2900" dirty="0" err="1">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Việt</a:t>
            </a:r>
            <a:r>
              <a:rPr lang="en-US" sz="29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Nam</a:t>
            </a:r>
            <a:r>
              <a:rPr lang="vi-VN" sz="29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có sứ mệnh lịch sử</a:t>
            </a:r>
            <a:r>
              <a:rPr lang="en-US" sz="29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a:t>
            </a:r>
            <a:r>
              <a:rPr lang="en-US" sz="2900" dirty="0" err="1">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là</a:t>
            </a:r>
            <a:endParaRPr lang="en-US" sz="2900" dirty="0"/>
          </a:p>
        </p:txBody>
      </p:sp>
      <p:sp>
        <p:nvSpPr>
          <p:cNvPr id="4" name="Rectangle 3"/>
          <p:cNvSpPr/>
          <p:nvPr/>
        </p:nvSpPr>
        <p:spPr>
          <a:xfrm>
            <a:off x="2891308" y="1479960"/>
            <a:ext cx="5724658" cy="830997"/>
          </a:xfrm>
          <a:prstGeom prst="rect">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just"/>
            <a:r>
              <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L</a:t>
            </a:r>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à giai cấp lãnh đạo cách mạng thông qua đội tiên phon</a:t>
            </a:r>
            <a:r>
              <a:rPr lang="en-US"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g</a:t>
            </a:r>
            <a:r>
              <a:rPr lang="vi-VN" sz="2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là Đảng Cộng sản Việt Nam</a:t>
            </a:r>
            <a:endParaRPr lang="en-US" sz="2400" dirty="0"/>
          </a:p>
        </p:txBody>
      </p:sp>
      <p:sp>
        <p:nvSpPr>
          <p:cNvPr id="8"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flipV="1">
            <a:off x="1532585" y="1844763"/>
            <a:ext cx="1339404" cy="1496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a:off x="1532585" y="3341436"/>
            <a:ext cx="1339404" cy="18299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p:nvPr/>
        </p:nvSpPr>
        <p:spPr>
          <a:xfrm>
            <a:off x="0" y="206061"/>
            <a:ext cx="8862006" cy="5809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solidFill>
                  <a:srgbClr val="FF0000"/>
                </a:solidFill>
              </a:rPr>
              <a:t>         </a:t>
            </a:r>
            <a:r>
              <a:rPr lang="vi-VN" sz="2400" b="1" dirty="0" smtClean="0">
                <a:solidFill>
                  <a:srgbClr val="FF0000"/>
                </a:solidFill>
              </a:rPr>
              <a:t>3.2</a:t>
            </a:r>
            <a:r>
              <a:rPr lang="vi-VN" sz="2400" b="1" dirty="0">
                <a:solidFill>
                  <a:srgbClr val="FF0000"/>
                </a:solidFill>
              </a:rPr>
              <a:t>. </a:t>
            </a:r>
            <a:r>
              <a:rPr lang="en-US" sz="2400" b="1" dirty="0" err="1">
                <a:solidFill>
                  <a:srgbClr val="FF0000"/>
                </a:solidFill>
              </a:rPr>
              <a:t>Nội</a:t>
            </a:r>
            <a:r>
              <a:rPr lang="en-US" sz="2400" b="1" dirty="0">
                <a:solidFill>
                  <a:srgbClr val="FF0000"/>
                </a:solidFill>
              </a:rPr>
              <a:t> dung </a:t>
            </a:r>
            <a:r>
              <a:rPr lang="en-US" sz="2400" b="1" dirty="0" err="1">
                <a:solidFill>
                  <a:srgbClr val="FF0000"/>
                </a:solidFill>
              </a:rPr>
              <a:t>sứ</a:t>
            </a:r>
            <a:r>
              <a:rPr lang="en-US" sz="2400" b="1" dirty="0">
                <a:solidFill>
                  <a:srgbClr val="FF0000"/>
                </a:solidFill>
              </a:rPr>
              <a:t> </a:t>
            </a:r>
            <a:r>
              <a:rPr lang="en-US" sz="2400" b="1" dirty="0" err="1">
                <a:solidFill>
                  <a:srgbClr val="FF0000"/>
                </a:solidFill>
              </a:rPr>
              <a:t>mệnh</a:t>
            </a:r>
            <a:r>
              <a:rPr lang="en-US" sz="2400" b="1" dirty="0">
                <a:solidFill>
                  <a:srgbClr val="FF0000"/>
                </a:solidFill>
              </a:rPr>
              <a:t> </a:t>
            </a:r>
            <a:r>
              <a:rPr lang="en-US" sz="2400" b="1" dirty="0" err="1">
                <a:solidFill>
                  <a:srgbClr val="FF0000"/>
                </a:solidFill>
              </a:rPr>
              <a:t>lịch</a:t>
            </a:r>
            <a:r>
              <a:rPr lang="en-US" sz="2400" b="1" dirty="0">
                <a:solidFill>
                  <a:srgbClr val="FF0000"/>
                </a:solidFill>
              </a:rPr>
              <a:t> </a:t>
            </a:r>
            <a:r>
              <a:rPr lang="en-US" sz="2400" b="1" dirty="0" err="1">
                <a:solidFill>
                  <a:srgbClr val="FF0000"/>
                </a:solidFill>
              </a:rPr>
              <a:t>sử</a:t>
            </a:r>
            <a:r>
              <a:rPr lang="en-US" sz="2400" b="1" dirty="0">
                <a:solidFill>
                  <a:srgbClr val="FF0000"/>
                </a:solidFill>
              </a:rPr>
              <a:t> </a:t>
            </a:r>
            <a:r>
              <a:rPr lang="en-US" sz="2400" b="1" dirty="0" err="1">
                <a:solidFill>
                  <a:srgbClr val="FF0000"/>
                </a:solidFill>
              </a:rPr>
              <a:t>của</a:t>
            </a:r>
            <a:r>
              <a:rPr lang="en-US" sz="2400" b="1" dirty="0">
                <a:solidFill>
                  <a:srgbClr val="FF0000"/>
                </a:solidFill>
              </a:rPr>
              <a:t> GGCN VN </a:t>
            </a:r>
            <a:r>
              <a:rPr lang="en-US" sz="2400" b="1" dirty="0" err="1">
                <a:solidFill>
                  <a:srgbClr val="FF0000"/>
                </a:solidFill>
              </a:rPr>
              <a:t>hiện</a:t>
            </a:r>
            <a:r>
              <a:rPr lang="en-US" sz="2400" b="1" dirty="0">
                <a:solidFill>
                  <a:srgbClr val="FF0000"/>
                </a:solidFill>
              </a:rPr>
              <a:t> nay</a:t>
            </a:r>
            <a:endParaRPr lang="x-none" sz="2400" dirty="0">
              <a:solidFill>
                <a:srgbClr val="FF0000"/>
              </a:solidFill>
            </a:endParaRPr>
          </a:p>
        </p:txBody>
      </p:sp>
      <p:sp>
        <p:nvSpPr>
          <p:cNvPr id="6" name="TextBox 5"/>
          <p:cNvSpPr txBox="1"/>
          <p:nvPr/>
        </p:nvSpPr>
        <p:spPr>
          <a:xfrm>
            <a:off x="502275" y="2741272"/>
            <a:ext cx="1030310" cy="1200329"/>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VỀ KINH TẾ</a:t>
            </a:r>
          </a:p>
        </p:txBody>
      </p:sp>
      <p:sp>
        <p:nvSpPr>
          <p:cNvPr id="7" name="TextBox 6"/>
          <p:cNvSpPr txBox="1"/>
          <p:nvPr/>
        </p:nvSpPr>
        <p:spPr>
          <a:xfrm>
            <a:off x="2871989" y="1429265"/>
            <a:ext cx="5808371" cy="830997"/>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XHCN</a:t>
            </a:r>
          </a:p>
        </p:txBody>
      </p:sp>
      <p:sp>
        <p:nvSpPr>
          <p:cNvPr id="11" name="TextBox 10"/>
          <p:cNvSpPr txBox="1"/>
          <p:nvPr/>
        </p:nvSpPr>
        <p:spPr>
          <a:xfrm>
            <a:off x="2871989" y="2660784"/>
            <a:ext cx="5808371" cy="830997"/>
          </a:xfrm>
          <a:prstGeom prst="rect">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nước</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871989" y="4017222"/>
            <a:ext cx="5808371" cy="2308324"/>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GCCN VN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minh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nông</a:t>
            </a:r>
            <a:r>
              <a:rPr lang="en-US" sz="2400" dirty="0">
                <a:latin typeface="Times New Roman" panose="02020603050405020304" pitchFamily="18" charset="0"/>
                <a:cs typeface="Times New Roman" panose="02020603050405020304" pitchFamily="18" charset="0"/>
              </a:rPr>
              <a:t> – tri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đẩy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đẩy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endParaRPr lang="en-US" sz="2400" dirty="0">
              <a:latin typeface="Times New Roman" panose="02020603050405020304" pitchFamily="18" charset="0"/>
              <a:cs typeface="Times New Roman" panose="02020603050405020304" pitchFamily="18" charset="0"/>
            </a:endParaRPr>
          </a:p>
        </p:txBody>
      </p:sp>
      <p:cxnSp>
        <p:nvCxnSpPr>
          <p:cNvPr id="15" name="Straight Arrow Connector 14"/>
          <p:cNvCxnSpPr>
            <a:endCxn id="11" idx="1"/>
          </p:cNvCxnSpPr>
          <p:nvPr/>
        </p:nvCxnSpPr>
        <p:spPr>
          <a:xfrm flipV="1">
            <a:off x="1532585" y="3076283"/>
            <a:ext cx="1339404" cy="2651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flipV="1">
            <a:off x="1532585" y="1844763"/>
            <a:ext cx="1339404" cy="1496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a:off x="1532585" y="3341436"/>
            <a:ext cx="1339404" cy="12759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p:nvPr/>
        </p:nvSpPr>
        <p:spPr>
          <a:xfrm>
            <a:off x="0" y="206061"/>
            <a:ext cx="8862006" cy="580991"/>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solidFill>
                  <a:srgbClr val="FF0000"/>
                </a:solidFill>
              </a:rPr>
              <a:t>           </a:t>
            </a:r>
            <a:r>
              <a:rPr lang="vi-VN" sz="2400" b="1" dirty="0" smtClean="0">
                <a:solidFill>
                  <a:srgbClr val="FF0000"/>
                </a:solidFill>
              </a:rPr>
              <a:t>3.2</a:t>
            </a:r>
            <a:r>
              <a:rPr lang="vi-VN" sz="2400" b="1" dirty="0">
                <a:solidFill>
                  <a:srgbClr val="FF0000"/>
                </a:solidFill>
              </a:rPr>
              <a:t>. </a:t>
            </a:r>
            <a:r>
              <a:rPr lang="en-US" sz="2400" b="1" dirty="0" err="1">
                <a:solidFill>
                  <a:srgbClr val="FF0000"/>
                </a:solidFill>
              </a:rPr>
              <a:t>Nội</a:t>
            </a:r>
            <a:r>
              <a:rPr lang="en-US" sz="2400" b="1" dirty="0">
                <a:solidFill>
                  <a:srgbClr val="FF0000"/>
                </a:solidFill>
              </a:rPr>
              <a:t> dung </a:t>
            </a:r>
            <a:r>
              <a:rPr lang="en-US" sz="2400" b="1" dirty="0" err="1">
                <a:solidFill>
                  <a:srgbClr val="FF0000"/>
                </a:solidFill>
              </a:rPr>
              <a:t>sứ</a:t>
            </a:r>
            <a:r>
              <a:rPr lang="en-US" sz="2400" b="1" dirty="0">
                <a:solidFill>
                  <a:srgbClr val="FF0000"/>
                </a:solidFill>
              </a:rPr>
              <a:t> </a:t>
            </a:r>
            <a:r>
              <a:rPr lang="en-US" sz="2400" b="1" dirty="0" err="1">
                <a:solidFill>
                  <a:srgbClr val="FF0000"/>
                </a:solidFill>
              </a:rPr>
              <a:t>mệnh</a:t>
            </a:r>
            <a:r>
              <a:rPr lang="en-US" sz="2400" b="1" dirty="0">
                <a:solidFill>
                  <a:srgbClr val="FF0000"/>
                </a:solidFill>
              </a:rPr>
              <a:t> </a:t>
            </a:r>
            <a:r>
              <a:rPr lang="en-US" sz="2400" b="1" dirty="0" err="1">
                <a:solidFill>
                  <a:srgbClr val="FF0000"/>
                </a:solidFill>
              </a:rPr>
              <a:t>lịch</a:t>
            </a:r>
            <a:r>
              <a:rPr lang="en-US" sz="2400" b="1" dirty="0">
                <a:solidFill>
                  <a:srgbClr val="FF0000"/>
                </a:solidFill>
              </a:rPr>
              <a:t> </a:t>
            </a:r>
            <a:r>
              <a:rPr lang="en-US" sz="2400" b="1" dirty="0" err="1">
                <a:solidFill>
                  <a:srgbClr val="FF0000"/>
                </a:solidFill>
              </a:rPr>
              <a:t>sử</a:t>
            </a:r>
            <a:r>
              <a:rPr lang="en-US" sz="2400" b="1" dirty="0">
                <a:solidFill>
                  <a:srgbClr val="FF0000"/>
                </a:solidFill>
              </a:rPr>
              <a:t> </a:t>
            </a:r>
            <a:r>
              <a:rPr lang="en-US" sz="2400" b="1" dirty="0" err="1">
                <a:solidFill>
                  <a:srgbClr val="FF0000"/>
                </a:solidFill>
              </a:rPr>
              <a:t>của</a:t>
            </a:r>
            <a:r>
              <a:rPr lang="en-US" sz="2400" b="1" dirty="0">
                <a:solidFill>
                  <a:srgbClr val="FF0000"/>
                </a:solidFill>
              </a:rPr>
              <a:t> GGCN VN </a:t>
            </a:r>
            <a:r>
              <a:rPr lang="en-US" sz="2400" b="1" dirty="0" err="1">
                <a:solidFill>
                  <a:srgbClr val="FF0000"/>
                </a:solidFill>
              </a:rPr>
              <a:t>hiện</a:t>
            </a:r>
            <a:r>
              <a:rPr lang="en-US" sz="2400" b="1" dirty="0">
                <a:solidFill>
                  <a:srgbClr val="FF0000"/>
                </a:solidFill>
              </a:rPr>
              <a:t> nay</a:t>
            </a:r>
            <a:endParaRPr lang="x-none" sz="2400" dirty="0">
              <a:solidFill>
                <a:srgbClr val="FF0000"/>
              </a:solidFill>
            </a:endParaRPr>
          </a:p>
        </p:txBody>
      </p:sp>
      <p:sp>
        <p:nvSpPr>
          <p:cNvPr id="6" name="TextBox 5"/>
          <p:cNvSpPr txBox="1"/>
          <p:nvPr/>
        </p:nvSpPr>
        <p:spPr>
          <a:xfrm>
            <a:off x="244699" y="2741272"/>
            <a:ext cx="1287886" cy="1938992"/>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VỀ CHÍNH TRỊ -  XÃ HỘI</a:t>
            </a:r>
          </a:p>
        </p:txBody>
      </p:sp>
      <p:sp>
        <p:nvSpPr>
          <p:cNvPr id="7" name="TextBox 6"/>
          <p:cNvSpPr txBox="1"/>
          <p:nvPr/>
        </p:nvSpPr>
        <p:spPr>
          <a:xfrm>
            <a:off x="2871989" y="1429265"/>
            <a:ext cx="5808371" cy="830997"/>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Giữ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endParaRPr lang="en-US"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871989" y="2660784"/>
            <a:ext cx="5808371" cy="461665"/>
          </a:xfrm>
          <a:prstGeom prst="rect">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Đảng</a:t>
            </a:r>
            <a:r>
              <a:rPr lang="en-US" sz="2400" dirty="0">
                <a:latin typeface="Times New Roman" panose="02020603050405020304" pitchFamily="18" charset="0"/>
                <a:cs typeface="Times New Roman" panose="02020603050405020304" pitchFamily="18" charset="0"/>
              </a:rPr>
              <a:t> </a:t>
            </a:r>
          </a:p>
        </p:txBody>
      </p:sp>
      <p:sp>
        <p:nvSpPr>
          <p:cNvPr id="12" name="TextBox 11"/>
          <p:cNvSpPr txBox="1"/>
          <p:nvPr/>
        </p:nvSpPr>
        <p:spPr>
          <a:xfrm>
            <a:off x="2871989" y="4017222"/>
            <a:ext cx="5808371" cy="1200329"/>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Giữ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p>
        </p:txBody>
      </p:sp>
      <p:cxnSp>
        <p:nvCxnSpPr>
          <p:cNvPr id="15" name="Straight Arrow Connector 14"/>
          <p:cNvCxnSpPr>
            <a:endCxn id="11" idx="1"/>
          </p:cNvCxnSpPr>
          <p:nvPr/>
        </p:nvCxnSpPr>
        <p:spPr>
          <a:xfrm flipV="1">
            <a:off x="1532585" y="2891617"/>
            <a:ext cx="1339404" cy="4498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flipV="1">
            <a:off x="1532585" y="1844763"/>
            <a:ext cx="1339404" cy="1496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a:off x="1532585" y="3341436"/>
            <a:ext cx="1339404" cy="1645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p:nvPr/>
        </p:nvSpPr>
        <p:spPr>
          <a:xfrm>
            <a:off x="0" y="206061"/>
            <a:ext cx="8862006" cy="580991"/>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solidFill>
                  <a:srgbClr val="FF0000"/>
                </a:solidFill>
              </a:rPr>
              <a:t>           </a:t>
            </a:r>
            <a:r>
              <a:rPr lang="vi-VN" sz="2400" b="1" dirty="0" smtClean="0">
                <a:solidFill>
                  <a:srgbClr val="FF0000"/>
                </a:solidFill>
              </a:rPr>
              <a:t>3.2</a:t>
            </a:r>
            <a:r>
              <a:rPr lang="vi-VN" sz="2400" b="1" dirty="0">
                <a:solidFill>
                  <a:srgbClr val="FF0000"/>
                </a:solidFill>
              </a:rPr>
              <a:t>. </a:t>
            </a:r>
            <a:r>
              <a:rPr lang="en-US" sz="2400" b="1" dirty="0" err="1">
                <a:solidFill>
                  <a:srgbClr val="FF0000"/>
                </a:solidFill>
              </a:rPr>
              <a:t>Nội</a:t>
            </a:r>
            <a:r>
              <a:rPr lang="en-US" sz="2400" b="1" dirty="0">
                <a:solidFill>
                  <a:srgbClr val="FF0000"/>
                </a:solidFill>
              </a:rPr>
              <a:t> dung </a:t>
            </a:r>
            <a:r>
              <a:rPr lang="en-US" sz="2400" b="1" dirty="0" err="1">
                <a:solidFill>
                  <a:srgbClr val="FF0000"/>
                </a:solidFill>
              </a:rPr>
              <a:t>sứ</a:t>
            </a:r>
            <a:r>
              <a:rPr lang="en-US" sz="2400" b="1" dirty="0">
                <a:solidFill>
                  <a:srgbClr val="FF0000"/>
                </a:solidFill>
              </a:rPr>
              <a:t> </a:t>
            </a:r>
            <a:r>
              <a:rPr lang="en-US" sz="2400" b="1" dirty="0" err="1">
                <a:solidFill>
                  <a:srgbClr val="FF0000"/>
                </a:solidFill>
              </a:rPr>
              <a:t>mệnh</a:t>
            </a:r>
            <a:r>
              <a:rPr lang="en-US" sz="2400" b="1" dirty="0">
                <a:solidFill>
                  <a:srgbClr val="FF0000"/>
                </a:solidFill>
              </a:rPr>
              <a:t> </a:t>
            </a:r>
            <a:r>
              <a:rPr lang="en-US" sz="2400" b="1" dirty="0" err="1">
                <a:solidFill>
                  <a:srgbClr val="FF0000"/>
                </a:solidFill>
              </a:rPr>
              <a:t>lịch</a:t>
            </a:r>
            <a:r>
              <a:rPr lang="en-US" sz="2400" b="1" dirty="0">
                <a:solidFill>
                  <a:srgbClr val="FF0000"/>
                </a:solidFill>
              </a:rPr>
              <a:t> </a:t>
            </a:r>
            <a:r>
              <a:rPr lang="en-US" sz="2400" b="1" dirty="0" err="1">
                <a:solidFill>
                  <a:srgbClr val="FF0000"/>
                </a:solidFill>
              </a:rPr>
              <a:t>sử</a:t>
            </a:r>
            <a:r>
              <a:rPr lang="en-US" sz="2400" b="1" dirty="0">
                <a:solidFill>
                  <a:srgbClr val="FF0000"/>
                </a:solidFill>
              </a:rPr>
              <a:t> </a:t>
            </a:r>
            <a:r>
              <a:rPr lang="en-US" sz="2400" b="1" dirty="0" err="1">
                <a:solidFill>
                  <a:srgbClr val="FF0000"/>
                </a:solidFill>
              </a:rPr>
              <a:t>của</a:t>
            </a:r>
            <a:r>
              <a:rPr lang="en-US" sz="2400" b="1" dirty="0">
                <a:solidFill>
                  <a:srgbClr val="FF0000"/>
                </a:solidFill>
              </a:rPr>
              <a:t> GGCN VN </a:t>
            </a:r>
            <a:r>
              <a:rPr lang="en-US" sz="2400" b="1" dirty="0" err="1">
                <a:solidFill>
                  <a:srgbClr val="FF0000"/>
                </a:solidFill>
              </a:rPr>
              <a:t>hiện</a:t>
            </a:r>
            <a:r>
              <a:rPr lang="en-US" sz="2400" b="1" dirty="0">
                <a:solidFill>
                  <a:srgbClr val="FF0000"/>
                </a:solidFill>
              </a:rPr>
              <a:t> nay</a:t>
            </a:r>
            <a:endParaRPr lang="x-none" sz="2400" dirty="0">
              <a:solidFill>
                <a:srgbClr val="FF0000"/>
              </a:solidFill>
            </a:endParaRPr>
          </a:p>
        </p:txBody>
      </p:sp>
      <p:sp>
        <p:nvSpPr>
          <p:cNvPr id="6" name="TextBox 5"/>
          <p:cNvSpPr txBox="1"/>
          <p:nvPr/>
        </p:nvSpPr>
        <p:spPr>
          <a:xfrm>
            <a:off x="180304" y="2593099"/>
            <a:ext cx="1352281" cy="1569660"/>
          </a:xfrm>
          <a:prstGeom prst="rect">
            <a:avLst/>
          </a:prstGeom>
          <a:solidFill>
            <a:schemeClr val="accent1"/>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VỀ VĂN HÓA TƯ TƯỞNG</a:t>
            </a:r>
          </a:p>
        </p:txBody>
      </p:sp>
      <p:sp>
        <p:nvSpPr>
          <p:cNvPr id="7" name="TextBox 6"/>
          <p:cNvSpPr txBox="1"/>
          <p:nvPr/>
        </p:nvSpPr>
        <p:spPr>
          <a:xfrm>
            <a:off x="2871989" y="1429265"/>
            <a:ext cx="5808371" cy="830997"/>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Việt</a:t>
            </a:r>
            <a:r>
              <a:rPr lang="en-US" sz="2400" dirty="0">
                <a:latin typeface="Times New Roman" panose="02020603050405020304" pitchFamily="18" charset="0"/>
                <a:cs typeface="Times New Roman" panose="02020603050405020304" pitchFamily="18" charset="0"/>
              </a:rPr>
              <a:t> Nam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đậm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tộc</a:t>
            </a:r>
            <a:endParaRPr lang="en-US"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871989" y="2660784"/>
            <a:ext cx="5808371" cy="1200329"/>
          </a:xfrm>
          <a:prstGeom prst="rect">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 XHCN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sống</a:t>
            </a:r>
            <a:r>
              <a:rPr lang="en-US" sz="2400" dirty="0">
                <a:latin typeface="Times New Roman" panose="02020603050405020304" pitchFamily="18" charset="0"/>
                <a:cs typeface="Times New Roman" panose="02020603050405020304" pitchFamily="18" charset="0"/>
              </a:rPr>
              <a:t>, tri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tộc</a:t>
            </a:r>
            <a:r>
              <a:rPr lang="en-US" sz="2400" dirty="0">
                <a:latin typeface="Times New Roman" panose="02020603050405020304" pitchFamily="18" charset="0"/>
                <a:cs typeface="Times New Roman" panose="02020603050405020304" pitchFamily="18" charset="0"/>
              </a:rPr>
              <a:t> </a:t>
            </a:r>
          </a:p>
        </p:txBody>
      </p:sp>
      <p:sp>
        <p:nvSpPr>
          <p:cNvPr id="12" name="TextBox 11"/>
          <p:cNvSpPr txBox="1"/>
          <p:nvPr/>
        </p:nvSpPr>
        <p:spPr>
          <a:xfrm>
            <a:off x="2871989" y="4017222"/>
            <a:ext cx="5808371" cy="1938992"/>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tưởng</a:t>
            </a:r>
            <a:r>
              <a:rPr lang="en-US" sz="2400" dirty="0">
                <a:latin typeface="Times New Roman" panose="02020603050405020304" pitchFamily="18" charset="0"/>
                <a:cs typeface="Times New Roman" panose="02020603050405020304" pitchFamily="18" charset="0"/>
              </a:rPr>
              <a:t> CNM-L &amp;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tưởng</a:t>
            </a:r>
            <a:r>
              <a:rPr lang="en-US" sz="2400" dirty="0">
                <a:latin typeface="Times New Roman" panose="02020603050405020304" pitchFamily="18" charset="0"/>
                <a:cs typeface="Times New Roman" panose="02020603050405020304" pitchFamily="18" charset="0"/>
              </a:rPr>
              <a:t> HCM, </a:t>
            </a:r>
            <a:r>
              <a:rPr lang="en-US" sz="2400" dirty="0" err="1">
                <a:latin typeface="Times New Roman" panose="02020603050405020304" pitchFamily="18" charset="0"/>
                <a:cs typeface="Times New Roman" panose="02020603050405020304" pitchFamily="18" charset="0"/>
              </a:rPr>
              <a:t>chống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CNXH </a:t>
            </a:r>
          </a:p>
        </p:txBody>
      </p:sp>
      <p:cxnSp>
        <p:nvCxnSpPr>
          <p:cNvPr id="15" name="Straight Arrow Connector 14"/>
          <p:cNvCxnSpPr>
            <a:endCxn id="11" idx="1"/>
          </p:cNvCxnSpPr>
          <p:nvPr/>
        </p:nvCxnSpPr>
        <p:spPr>
          <a:xfrm flipV="1">
            <a:off x="1532585" y="3260949"/>
            <a:ext cx="1339404" cy="804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603183" y="960120"/>
            <a:ext cx="4457700" cy="1231583"/>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sz="3300" strike="noStrike" noProof="1">
                <a:solidFill>
                  <a:srgbClr val="FFFFFF"/>
                </a:solidFill>
                <a:latin typeface="Arial" panose="020B0604020202020204" pitchFamily="34" charset="0"/>
              </a:rPr>
              <a:t>Thảo Luận</a:t>
            </a:r>
          </a:p>
        </p:txBody>
      </p:sp>
      <p:sp>
        <p:nvSpPr>
          <p:cNvPr id="3" name="Rectangle 2"/>
          <p:cNvSpPr/>
          <p:nvPr/>
        </p:nvSpPr>
        <p:spPr>
          <a:xfrm>
            <a:off x="140494" y="2453164"/>
            <a:ext cx="8711089" cy="3452336"/>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l" eaLnBrk="1" fontAlgn="base" hangingPunct="1">
              <a:lnSpc>
                <a:spcPct val="150000"/>
              </a:lnSpc>
              <a:buNone/>
            </a:pPr>
            <a:r>
              <a:rPr lang="en-US" altLang="en-US" sz="2800" b="1">
                <a:solidFill>
                  <a:schemeClr val="tx1"/>
                </a:solidFill>
                <a:latin typeface="Times New Roman" panose="02020603050405020304" pitchFamily="18" charset="0"/>
                <a:cs typeface="Times New Roman" panose="02020603050405020304" pitchFamily="18" charset="0"/>
                <a:sym typeface="+mn-ea"/>
              </a:rPr>
              <a:t>1.THEO ANH CHỊ,THẾ NÀO LÀ NỀN VĂN HÓA TIÊN TIẾN ĐẬM ĐÀ BẢN SẮC DÂN TỘC</a:t>
            </a:r>
          </a:p>
          <a:p>
            <a:pPr lvl="0" algn="ctr" eaLnBrk="1" fontAlgn="base" hangingPunct="1">
              <a:lnSpc>
                <a:spcPct val="150000"/>
              </a:lnSpc>
              <a:buNone/>
            </a:pPr>
            <a:r>
              <a:rPr lang="en-US" sz="2800" b="1" strike="noStrike" noProof="1">
                <a:solidFill>
                  <a:schemeClr val="tx1"/>
                </a:solidFill>
                <a:latin typeface="Arial" panose="020B0604020202020204" pitchFamily="34" charset="0"/>
              </a:rPr>
              <a:t>2. LÀM GÌ ĐỂ CHỐNG LẠI TƯ TƯỞNG SAI TRÁI, CÁC THẾ LỰC THÙ ĐỊCH</a:t>
            </a:r>
          </a:p>
        </p:txBody>
      </p:sp>
      <p:sp>
        <p:nvSpPr>
          <p:cNvPr id="4"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583714" y="1667794"/>
            <a:ext cx="786982" cy="18720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59823" y="3517801"/>
            <a:ext cx="810873" cy="20864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4" idx="1"/>
          </p:cNvCxnSpPr>
          <p:nvPr/>
        </p:nvCxnSpPr>
        <p:spPr>
          <a:xfrm flipV="1">
            <a:off x="2603757" y="2907706"/>
            <a:ext cx="783386" cy="624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576270" y="3549949"/>
            <a:ext cx="794426" cy="81473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175657" y="128790"/>
            <a:ext cx="7809800" cy="84843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vi-VN" sz="2600" b="1" dirty="0" smtClean="0">
                <a:solidFill>
                  <a:srgbClr val="FF0000"/>
                </a:solidFill>
              </a:rPr>
              <a:t>3.3</a:t>
            </a:r>
            <a:r>
              <a:rPr lang="vi-VN" sz="2600" b="1" dirty="0">
                <a:solidFill>
                  <a:srgbClr val="FF0000"/>
                </a:solidFill>
              </a:rPr>
              <a:t>. </a:t>
            </a:r>
            <a:r>
              <a:rPr lang="en-US" sz="2600" b="1" dirty="0" err="1">
                <a:solidFill>
                  <a:srgbClr val="FF0000"/>
                </a:solidFill>
              </a:rPr>
              <a:t>Phương</a:t>
            </a:r>
            <a:r>
              <a:rPr lang="en-US" sz="2600" b="1" dirty="0">
                <a:solidFill>
                  <a:srgbClr val="FF0000"/>
                </a:solidFill>
              </a:rPr>
              <a:t> </a:t>
            </a:r>
            <a:r>
              <a:rPr lang="en-US" sz="2600" b="1" dirty="0" err="1">
                <a:solidFill>
                  <a:srgbClr val="FF0000"/>
                </a:solidFill>
              </a:rPr>
              <a:t>hướng</a:t>
            </a:r>
            <a:r>
              <a:rPr lang="en-US" sz="2600" b="1" dirty="0">
                <a:solidFill>
                  <a:srgbClr val="FF0000"/>
                </a:solidFill>
              </a:rPr>
              <a:t> </a:t>
            </a:r>
            <a:r>
              <a:rPr lang="en-US" sz="2600" b="1" dirty="0" err="1">
                <a:solidFill>
                  <a:srgbClr val="FF0000"/>
                </a:solidFill>
              </a:rPr>
              <a:t>và</a:t>
            </a:r>
            <a:r>
              <a:rPr lang="en-US" sz="2600" b="1" dirty="0">
                <a:solidFill>
                  <a:srgbClr val="FF0000"/>
                </a:solidFill>
              </a:rPr>
              <a:t> </a:t>
            </a:r>
            <a:r>
              <a:rPr lang="en-US" sz="2600" b="1" dirty="0" err="1">
                <a:solidFill>
                  <a:srgbClr val="FF0000"/>
                </a:solidFill>
              </a:rPr>
              <a:t>một</a:t>
            </a:r>
            <a:r>
              <a:rPr lang="en-US" sz="2600" b="1" dirty="0">
                <a:solidFill>
                  <a:srgbClr val="FF0000"/>
                </a:solidFill>
              </a:rPr>
              <a:t> </a:t>
            </a:r>
            <a:r>
              <a:rPr lang="en-US" sz="2600" b="1" dirty="0" err="1">
                <a:solidFill>
                  <a:srgbClr val="FF0000"/>
                </a:solidFill>
              </a:rPr>
              <a:t>số</a:t>
            </a:r>
            <a:r>
              <a:rPr lang="en-US" sz="2600" b="1" dirty="0">
                <a:solidFill>
                  <a:srgbClr val="FF0000"/>
                </a:solidFill>
              </a:rPr>
              <a:t> </a:t>
            </a:r>
            <a:r>
              <a:rPr lang="en-US" sz="2600" b="1" dirty="0" err="1">
                <a:solidFill>
                  <a:srgbClr val="FF0000"/>
                </a:solidFill>
              </a:rPr>
              <a:t>giải</a:t>
            </a:r>
            <a:r>
              <a:rPr lang="en-US" sz="2600" b="1" dirty="0">
                <a:solidFill>
                  <a:srgbClr val="FF0000"/>
                </a:solidFill>
              </a:rPr>
              <a:t> </a:t>
            </a:r>
            <a:r>
              <a:rPr lang="en-US" sz="2600" b="1" dirty="0" err="1">
                <a:solidFill>
                  <a:srgbClr val="FF0000"/>
                </a:solidFill>
              </a:rPr>
              <a:t>pháp</a:t>
            </a:r>
            <a:r>
              <a:rPr lang="en-US" sz="2600" b="1" dirty="0">
                <a:solidFill>
                  <a:srgbClr val="FF0000"/>
                </a:solidFill>
              </a:rPr>
              <a:t> </a:t>
            </a:r>
            <a:r>
              <a:rPr lang="en-US" sz="2600" b="1" dirty="0" err="1">
                <a:solidFill>
                  <a:srgbClr val="FF0000"/>
                </a:solidFill>
              </a:rPr>
              <a:t>chủ</a:t>
            </a:r>
            <a:r>
              <a:rPr lang="en-US" sz="2600" b="1" dirty="0">
                <a:solidFill>
                  <a:srgbClr val="FF0000"/>
                </a:solidFill>
              </a:rPr>
              <a:t> </a:t>
            </a:r>
            <a:r>
              <a:rPr lang="en-US" sz="2600" b="1" dirty="0" err="1" smtClean="0">
                <a:solidFill>
                  <a:srgbClr val="FF0000"/>
                </a:solidFill>
              </a:rPr>
              <a:t>yếu</a:t>
            </a:r>
            <a:r>
              <a:rPr lang="vi-VN" sz="2600" b="1" dirty="0" smtClean="0">
                <a:solidFill>
                  <a:srgbClr val="FF0000"/>
                </a:solidFill>
              </a:rPr>
              <a:t> </a:t>
            </a:r>
            <a:r>
              <a:rPr lang="vi-VN" sz="2600" b="1" dirty="0">
                <a:solidFill>
                  <a:srgbClr val="FF0000"/>
                </a:solidFill>
              </a:rPr>
              <a:t>xây dựng GCCNVN hiện nay </a:t>
            </a:r>
            <a:endParaRPr lang="x-none" sz="2600" dirty="0">
              <a:solidFill>
                <a:srgbClr val="FF0000"/>
              </a:solidFill>
            </a:endParaRPr>
          </a:p>
        </p:txBody>
      </p:sp>
      <p:grpSp>
        <p:nvGrpSpPr>
          <p:cNvPr id="8" name="Group 7"/>
          <p:cNvGrpSpPr/>
          <p:nvPr/>
        </p:nvGrpSpPr>
        <p:grpSpPr>
          <a:xfrm>
            <a:off x="290269" y="2461413"/>
            <a:ext cx="2286000" cy="2286000"/>
            <a:chOff x="196754" y="2538869"/>
            <a:chExt cx="2286000" cy="2286000"/>
          </a:xfrm>
        </p:grpSpPr>
        <p:grpSp>
          <p:nvGrpSpPr>
            <p:cNvPr id="9" name="Group 8"/>
            <p:cNvGrpSpPr/>
            <p:nvPr/>
          </p:nvGrpSpPr>
          <p:grpSpPr>
            <a:xfrm>
              <a:off x="196754" y="2538869"/>
              <a:ext cx="2286000" cy="2286000"/>
              <a:chOff x="446410" y="3416942"/>
              <a:chExt cx="1874728" cy="1873250"/>
            </a:xfrm>
          </p:grpSpPr>
          <p:grpSp>
            <p:nvGrpSpPr>
              <p:cNvPr id="11" name="Group 10"/>
              <p:cNvGrpSpPr/>
              <p:nvPr/>
            </p:nvGrpSpPr>
            <p:grpSpPr bwMode="gray">
              <a:xfrm>
                <a:off x="446410" y="3416942"/>
                <a:ext cx="1874728" cy="1873250"/>
                <a:chOff x="682554" y="3610898"/>
                <a:chExt cx="2109554" cy="2108263"/>
              </a:xfrm>
              <a:effectLst>
                <a:reflection blurRad="6350" stA="52000" endA="300" endPos="35000" dir="5400000" sy="-100000" algn="bl" rotWithShape="0"/>
              </a:effectLst>
            </p:grpSpPr>
            <p:grpSp>
              <p:nvGrpSpPr>
                <p:cNvPr id="15" name="Group 14"/>
                <p:cNvGrpSpPr/>
                <p:nvPr/>
              </p:nvGrpSpPr>
              <p:grpSpPr bwMode="gray">
                <a:xfrm>
                  <a:off x="682554" y="3610898"/>
                  <a:ext cx="2109554" cy="2108263"/>
                  <a:chOff x="390255" y="2662226"/>
                  <a:chExt cx="1458564" cy="1457672"/>
                </a:xfrm>
              </p:grpSpPr>
              <p:sp>
                <p:nvSpPr>
                  <p:cNvPr id="17" name="TG_Oval 68"/>
                  <p:cNvSpPr>
                    <a:spLocks noChangeArrowheads="1"/>
                  </p:cNvSpPr>
                  <p:nvPr/>
                </p:nvSpPr>
                <p:spPr bwMode="gray">
                  <a:xfrm>
                    <a:off x="409144" y="2681374"/>
                    <a:ext cx="1424582" cy="1424581"/>
                  </a:xfrm>
                  <a:prstGeom prst="ellipse">
                    <a:avLst/>
                  </a:prstGeom>
                  <a:gradFill flip="none" rotWithShape="1">
                    <a:gsLst>
                      <a:gs pos="0">
                        <a:srgbClr val="9DA3B1"/>
                      </a:gs>
                      <a:gs pos="35000">
                        <a:srgbClr val="A5ABB7"/>
                      </a:gs>
                      <a:gs pos="58000">
                        <a:srgbClr val="DDDDDD"/>
                      </a:gs>
                      <a:gs pos="100000">
                        <a:srgbClr val="A5ABB7"/>
                      </a:gs>
                    </a:gsLst>
                    <a:lin ang="8100000" scaled="1"/>
                    <a:tileRect/>
                  </a:gradFill>
                  <a:ln>
                    <a:noFill/>
                  </a:ln>
                  <a:effectLst/>
                  <a:scene3d>
                    <a:camera prst="orthographicFront">
                      <a:rot lat="0" lon="0" rev="0"/>
                    </a:camera>
                    <a:lightRig rig="threePt" dir="t">
                      <a:rot lat="0" lon="0" rev="15600000"/>
                    </a:lightRig>
                  </a:scene3d>
                  <a:sp3d prstMaterial="dkEdge">
                    <a:bevelT w="279400" h="114300" prst="cross"/>
                    <a:contourClr>
                      <a:srgbClr val="000000"/>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G_Block Arc 103"/>
                  <p:cNvSpPr/>
                  <p:nvPr/>
                </p:nvSpPr>
                <p:spPr bwMode="gray">
                  <a:xfrm rot="18023068">
                    <a:off x="390254" y="2662227"/>
                    <a:ext cx="1422129" cy="1422127"/>
                  </a:xfrm>
                  <a:prstGeom prst="blockArc">
                    <a:avLst>
                      <a:gd name="adj1" fmla="val 12071187"/>
                      <a:gd name="adj2" fmla="val 20286976"/>
                      <a:gd name="adj3" fmla="val 10689"/>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outerShdw blurRad="40000" dist="20000" dir="5400000" rotWithShape="0">
                      <a:srgbClr val="000000">
                        <a:alpha val="38000"/>
                      </a:srgbClr>
                    </a:outerShdw>
                  </a:effectLst>
                  <a:scene3d>
                    <a:camera prst="orthographicFront"/>
                    <a:lightRig rig="brightRoom" dir="t">
                      <a:rot lat="0" lon="0" rev="174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TG_Block Arc 104"/>
                  <p:cNvSpPr/>
                  <p:nvPr/>
                </p:nvSpPr>
                <p:spPr bwMode="gray">
                  <a:xfrm rot="16200000">
                    <a:off x="405595" y="2676674"/>
                    <a:ext cx="1451523" cy="1434925"/>
                  </a:xfrm>
                  <a:prstGeom prst="blockArc">
                    <a:avLst>
                      <a:gd name="adj1" fmla="val 1030945"/>
                      <a:gd name="adj2" fmla="val 10468571"/>
                      <a:gd name="adj3" fmla="val 10184"/>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scene3d>
                    <a:camera prst="orthographicFront"/>
                    <a:lightRig rig="brightRoom" dir="t">
                      <a:rot lat="0" lon="0" rev="72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6" name="TG_Oval 19"/>
                <p:cNvSpPr/>
                <p:nvPr/>
              </p:nvSpPr>
              <p:spPr bwMode="gray">
                <a:xfrm>
                  <a:off x="795224" y="3721104"/>
                  <a:ext cx="1867242" cy="1867239"/>
                </a:xfrm>
                <a:prstGeom prst="donut">
                  <a:avLst>
                    <a:gd name="adj" fmla="val 4214"/>
                  </a:avLst>
                </a:prstGeom>
                <a:gradFill>
                  <a:gsLst>
                    <a:gs pos="0">
                      <a:srgbClr val="000000">
                        <a:alpha val="50000"/>
                      </a:srgbClr>
                    </a:gs>
                    <a:gs pos="25000">
                      <a:srgbClr val="000000">
                        <a:lumMod val="65000"/>
                        <a:alpha val="50000"/>
                      </a:srgbClr>
                    </a:gs>
                    <a:gs pos="50000">
                      <a:srgbClr val="000000">
                        <a:lumMod val="50000"/>
                        <a:alpha val="50000"/>
                      </a:srgbClr>
                    </a:gs>
                    <a:gs pos="75000">
                      <a:srgbClr val="000000">
                        <a:lumMod val="65000"/>
                        <a:alpha val="50000"/>
                      </a:srgbClr>
                    </a:gs>
                    <a:gs pos="100000">
                      <a:srgbClr val="000000">
                        <a:alpha val="50000"/>
                      </a:srgbClr>
                    </a:gs>
                  </a:gsLst>
                  <a:lin ang="5400000" scaled="0"/>
                </a:gradFill>
                <a:ln w="28575" cap="flat" cmpd="sng" algn="ctr">
                  <a:solidFill>
                    <a:srgbClr val="FFFFFF">
                      <a:alpha val="30000"/>
                    </a:srgbClr>
                  </a:solidFill>
                  <a:prstDash val="solid"/>
                </a:ln>
                <a:effectLst/>
                <a:scene3d>
                  <a:camera prst="orthographicFront"/>
                  <a:lightRig rig="glow" dir="t">
                    <a:rot lat="0" lon="0" rev="14400000"/>
                  </a:lightRig>
                </a:scene3d>
                <a:sp3d prstMaterial="clear">
                  <a:bevelT w="508000" h="1905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2" name="Group 11"/>
              <p:cNvGrpSpPr/>
              <p:nvPr/>
            </p:nvGrpSpPr>
            <p:grpSpPr bwMode="gray">
              <a:xfrm>
                <a:off x="670921" y="3668742"/>
                <a:ext cx="1381443" cy="1381197"/>
                <a:chOff x="972792" y="3136897"/>
                <a:chExt cx="1554481" cy="1554480"/>
              </a:xfrm>
            </p:grpSpPr>
            <p:sp>
              <p:nvSpPr>
                <p:cNvPr id="13" name="TG_Oval 19"/>
                <p:cNvSpPr/>
                <p:nvPr/>
              </p:nvSpPr>
              <p:spPr bwMode="gray">
                <a:xfrm>
                  <a:off x="972792" y="3136897"/>
                  <a:ext cx="1554481" cy="1554480"/>
                </a:xfrm>
                <a:prstGeom prst="ellipse">
                  <a:avLst/>
                </a:prstGeom>
                <a:gradFill>
                  <a:gsLst>
                    <a:gs pos="0">
                      <a:srgbClr val="A9D646"/>
                    </a:gs>
                    <a:gs pos="25000">
                      <a:srgbClr val="92C02A"/>
                    </a:gs>
                    <a:gs pos="50000">
                      <a:srgbClr val="779D23"/>
                    </a:gs>
                    <a:gs pos="75000">
                      <a:srgbClr val="92C02A"/>
                    </a:gs>
                    <a:gs pos="100000">
                      <a:srgbClr val="A9D646"/>
                    </a:gs>
                  </a:gsLst>
                  <a:lin ang="5400000" scaled="0"/>
                </a:gradFill>
                <a:ln w="28575" cap="flat" cmpd="sng" algn="ctr">
                  <a:noFill/>
                  <a:prstDash val="solid"/>
                </a:ln>
                <a:effectLst>
                  <a:outerShdw blurRad="50800" sx="106000" sy="106000" algn="ctr" rotWithShape="0">
                    <a:prstClr val="black">
                      <a:alpha val="80000"/>
                    </a:prstClr>
                  </a:outerShdw>
                </a:effectLst>
                <a:scene3d>
                  <a:camera prst="orthographicFront">
                    <a:rot lat="0" lon="0" rev="0"/>
                  </a:camera>
                  <a:lightRig rig="glow" dir="t">
                    <a:rot lat="0" lon="0" rev="3600000"/>
                  </a:lightRig>
                </a:scene3d>
                <a:sp3d contourW="25400" prstMaterial="dkEdge">
                  <a:bevelT w="571500" h="571500"/>
                  <a:contourClr>
                    <a:srgbClr val="000000"/>
                  </a:contourClr>
                </a:sp3d>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1" i="0" u="none" strike="noStrike" kern="1200" cap="none" spc="0" normalizeH="0" baseline="0" noProof="0" dirty="0">
                    <a:ln w="11430"/>
                    <a:gradFill>
                      <a:gsLst>
                        <a:gs pos="0">
                          <a:srgbClr val="EFA263">
                            <a:tint val="70000"/>
                            <a:satMod val="245000"/>
                          </a:srgbClr>
                        </a:gs>
                        <a:gs pos="75000">
                          <a:srgbClr val="EFA263">
                            <a:tint val="90000"/>
                            <a:shade val="60000"/>
                            <a:satMod val="240000"/>
                          </a:srgbClr>
                        </a:gs>
                        <a:gs pos="100000">
                          <a:srgbClr val="EFA263">
                            <a:tint val="100000"/>
                            <a:shade val="50000"/>
                            <a:satMod val="240000"/>
                          </a:srgbClr>
                        </a:gs>
                      </a:gsLst>
                      <a:lin ang="5400000"/>
                    </a:gradFill>
                    <a:effectLst>
                      <a:outerShdw blurRad="50800" dist="39000" dir="5460000" algn="tl">
                        <a:srgbClr val="000000">
                          <a:alpha val="38000"/>
                        </a:srgbClr>
                      </a:outerShdw>
                      <a:reflection blurRad="6350" stA="60000" endA="900" endPos="58000" dir="5400000" sy="-100000" algn="bl" rotWithShape="0"/>
                    </a:effectLst>
                    <a:uLnTx/>
                    <a:uFillTx/>
                    <a:latin typeface="Arial" panose="020B0604020202020204"/>
                    <a:ea typeface="+mn-ea"/>
                    <a:cs typeface="+mn-cs"/>
                  </a:endParaRPr>
                </a:p>
              </p:txBody>
            </p:sp>
            <p:sp>
              <p:nvSpPr>
                <p:cNvPr id="14" name="TG_Oval 19"/>
                <p:cNvSpPr/>
                <p:nvPr/>
              </p:nvSpPr>
              <p:spPr bwMode="gray">
                <a:xfrm>
                  <a:off x="1036538" y="3201787"/>
                  <a:ext cx="1427111" cy="1427105"/>
                </a:xfrm>
                <a:prstGeom prst="ellipse">
                  <a:avLst/>
                </a:prstGeom>
                <a:gradFill flip="none" rotWithShape="1">
                  <a:gsLst>
                    <a:gs pos="0">
                      <a:srgbClr val="000000">
                        <a:alpha val="50000"/>
                      </a:srgbClr>
                    </a:gs>
                    <a:gs pos="25000">
                      <a:srgbClr val="000000">
                        <a:lumMod val="65000"/>
                        <a:alpha val="23000"/>
                      </a:srgbClr>
                    </a:gs>
                    <a:gs pos="50000">
                      <a:srgbClr val="000000">
                        <a:lumMod val="50000"/>
                        <a:alpha val="0"/>
                      </a:srgbClr>
                    </a:gs>
                    <a:gs pos="75000">
                      <a:srgbClr val="000000">
                        <a:lumMod val="65000"/>
                        <a:alpha val="16000"/>
                      </a:srgbClr>
                    </a:gs>
                    <a:gs pos="100000">
                      <a:srgbClr val="000000">
                        <a:alpha val="50000"/>
                      </a:srgbClr>
                    </a:gs>
                  </a:gsLst>
                  <a:lin ang="5400000" scaled="1"/>
                  <a:tileRect/>
                </a:gradFill>
                <a:ln w="28575" cap="flat" cmpd="sng" algn="ctr">
                  <a:solidFill>
                    <a:srgbClr val="FFFFFF">
                      <a:alpha val="30000"/>
                    </a:srgbClr>
                  </a:solidFill>
                  <a:prstDash val="solid"/>
                </a:ln>
                <a:effectLst>
                  <a:outerShdw blurRad="63500" sx="102000" sy="102000" algn="ctr" rotWithShape="0">
                    <a:srgbClr val="FFFFFF">
                      <a:alpha val="40000"/>
                    </a:srgbClr>
                  </a:outerShdw>
                </a:effectLst>
                <a:scene3d>
                  <a:camera prst="orthographicFront">
                    <a:rot lat="0" lon="0" rev="0"/>
                  </a:camera>
                  <a:lightRig rig="glow" dir="t">
                    <a:rot lat="0" lon="0" rev="14400000"/>
                  </a:lightRig>
                </a:scene3d>
                <a:sp3d prstMaterial="clear">
                  <a:bevelT w="889000" h="8890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10" name="TextBox 9"/>
            <p:cNvSpPr txBox="1"/>
            <p:nvPr/>
          </p:nvSpPr>
          <p:spPr>
            <a:xfrm>
              <a:off x="366331" y="3203332"/>
              <a:ext cx="1882419" cy="830997"/>
            </a:xfrm>
            <a:prstGeom prst="rect">
              <a:avLst/>
            </a:prstGeom>
            <a:noFill/>
          </p:spPr>
          <p:txBody>
            <a:bodyPr wrap="square" rtlCol="0">
              <a:spAutoFit/>
            </a:bodyPr>
            <a:lstStyle/>
            <a:p>
              <a:pPr marL="0" lvl="1" algn="ctr">
                <a:defRPr/>
              </a:pPr>
              <a:r>
                <a:rPr lang="en-US" sz="2400" kern="0" dirty="0">
                  <a:solidFill>
                    <a:srgbClr val="000000"/>
                  </a:solidFill>
                  <a:cs typeface="Arial" panose="020B0604020202020204" pitchFamily="34" charset="0"/>
                </a:rPr>
                <a:t>PHƯƠNG HƯỚNG</a:t>
              </a:r>
            </a:p>
          </p:txBody>
        </p:sp>
      </p:grpSp>
      <p:sp>
        <p:nvSpPr>
          <p:cNvPr id="2" name="TextBox 1"/>
          <p:cNvSpPr txBox="1"/>
          <p:nvPr/>
        </p:nvSpPr>
        <p:spPr>
          <a:xfrm>
            <a:off x="3387143" y="1219891"/>
            <a:ext cx="5357611" cy="830997"/>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GCCN VN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endParaRPr lang="en-US" sz="24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3387143" y="2307541"/>
            <a:ext cx="5357611" cy="1200329"/>
          </a:xfrm>
          <a:prstGeom prst="rect">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endParaRPr lang="en-US" sz="24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3387143" y="3850102"/>
            <a:ext cx="5357611" cy="830997"/>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p>
        </p:txBody>
      </p:sp>
      <p:sp>
        <p:nvSpPr>
          <p:cNvPr id="26" name="TextBox 25"/>
          <p:cNvSpPr txBox="1"/>
          <p:nvPr/>
        </p:nvSpPr>
        <p:spPr>
          <a:xfrm>
            <a:off x="3387143" y="5102198"/>
            <a:ext cx="5357611" cy="830997"/>
          </a:xfrm>
          <a:prstGeom prst="rect">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endParaRPr lang="en-US" sz="2400" dirty="0">
              <a:latin typeface="Times New Roman" panose="02020603050405020304" pitchFamily="18" charset="0"/>
              <a:cs typeface="Times New Roman" panose="02020603050405020304" pitchFamily="18" charset="0"/>
            </a:endParaRPr>
          </a:p>
        </p:txBody>
      </p:sp>
      <p:sp>
        <p:nvSpPr>
          <p:cNvPr id="23"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583714" y="1667794"/>
            <a:ext cx="786982" cy="18720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59823" y="3517801"/>
            <a:ext cx="810873" cy="265418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4" idx="1"/>
          </p:cNvCxnSpPr>
          <p:nvPr/>
        </p:nvCxnSpPr>
        <p:spPr>
          <a:xfrm flipV="1">
            <a:off x="2603757" y="3092371"/>
            <a:ext cx="783386" cy="43954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576270" y="3549949"/>
            <a:ext cx="794426" cy="81473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332411" y="128790"/>
            <a:ext cx="7653046" cy="84843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just"/>
            <a:r>
              <a:rPr lang="vi-VN" sz="2600" b="1" dirty="0">
                <a:solidFill>
                  <a:srgbClr val="FF0000"/>
                </a:solidFill>
              </a:rPr>
              <a:t>3.3. </a:t>
            </a:r>
            <a:r>
              <a:rPr lang="en-US" sz="2600" b="1" dirty="0" err="1">
                <a:solidFill>
                  <a:srgbClr val="FF0000"/>
                </a:solidFill>
              </a:rPr>
              <a:t>Phương</a:t>
            </a:r>
            <a:r>
              <a:rPr lang="en-US" sz="2600" b="1" dirty="0">
                <a:solidFill>
                  <a:srgbClr val="FF0000"/>
                </a:solidFill>
              </a:rPr>
              <a:t> </a:t>
            </a:r>
            <a:r>
              <a:rPr lang="en-US" sz="2600" b="1" dirty="0" err="1">
                <a:solidFill>
                  <a:srgbClr val="FF0000"/>
                </a:solidFill>
              </a:rPr>
              <a:t>hướng</a:t>
            </a:r>
            <a:r>
              <a:rPr lang="en-US" sz="2600" b="1" dirty="0">
                <a:solidFill>
                  <a:srgbClr val="FF0000"/>
                </a:solidFill>
              </a:rPr>
              <a:t> </a:t>
            </a:r>
            <a:r>
              <a:rPr lang="en-US" sz="2600" b="1" dirty="0" err="1">
                <a:solidFill>
                  <a:srgbClr val="FF0000"/>
                </a:solidFill>
              </a:rPr>
              <a:t>và</a:t>
            </a:r>
            <a:r>
              <a:rPr lang="en-US" sz="2600" b="1" dirty="0">
                <a:solidFill>
                  <a:srgbClr val="FF0000"/>
                </a:solidFill>
              </a:rPr>
              <a:t> </a:t>
            </a:r>
            <a:r>
              <a:rPr lang="en-US" sz="2600" b="1" dirty="0" err="1">
                <a:solidFill>
                  <a:srgbClr val="FF0000"/>
                </a:solidFill>
              </a:rPr>
              <a:t>một</a:t>
            </a:r>
            <a:r>
              <a:rPr lang="en-US" sz="2600" b="1" dirty="0">
                <a:solidFill>
                  <a:srgbClr val="FF0000"/>
                </a:solidFill>
              </a:rPr>
              <a:t> </a:t>
            </a:r>
            <a:r>
              <a:rPr lang="en-US" sz="2600" b="1" dirty="0" err="1">
                <a:solidFill>
                  <a:srgbClr val="FF0000"/>
                </a:solidFill>
              </a:rPr>
              <a:t>số</a:t>
            </a:r>
            <a:r>
              <a:rPr lang="en-US" sz="2600" b="1" dirty="0">
                <a:solidFill>
                  <a:srgbClr val="FF0000"/>
                </a:solidFill>
              </a:rPr>
              <a:t> </a:t>
            </a:r>
            <a:r>
              <a:rPr lang="en-US" sz="2600" b="1" dirty="0" err="1">
                <a:solidFill>
                  <a:srgbClr val="FF0000"/>
                </a:solidFill>
              </a:rPr>
              <a:t>giải</a:t>
            </a:r>
            <a:r>
              <a:rPr lang="en-US" sz="2600" b="1" dirty="0">
                <a:solidFill>
                  <a:srgbClr val="FF0000"/>
                </a:solidFill>
              </a:rPr>
              <a:t> </a:t>
            </a:r>
            <a:r>
              <a:rPr lang="en-US" sz="2600" b="1" dirty="0" err="1">
                <a:solidFill>
                  <a:srgbClr val="FF0000"/>
                </a:solidFill>
              </a:rPr>
              <a:t>pháp</a:t>
            </a:r>
            <a:r>
              <a:rPr lang="en-US" sz="2600" b="1" dirty="0">
                <a:solidFill>
                  <a:srgbClr val="FF0000"/>
                </a:solidFill>
              </a:rPr>
              <a:t> </a:t>
            </a:r>
            <a:r>
              <a:rPr lang="en-US" sz="2600" b="1" dirty="0" err="1">
                <a:solidFill>
                  <a:srgbClr val="FF0000"/>
                </a:solidFill>
              </a:rPr>
              <a:t>chủ</a:t>
            </a:r>
            <a:r>
              <a:rPr lang="en-US" sz="2600" b="1" dirty="0">
                <a:solidFill>
                  <a:srgbClr val="FF0000"/>
                </a:solidFill>
              </a:rPr>
              <a:t> </a:t>
            </a:r>
            <a:r>
              <a:rPr lang="en-US" sz="2600" b="1" dirty="0" err="1">
                <a:solidFill>
                  <a:srgbClr val="FF0000"/>
                </a:solidFill>
              </a:rPr>
              <a:t>yếu</a:t>
            </a:r>
            <a:r>
              <a:rPr lang="vi-VN" sz="2600" b="1" dirty="0">
                <a:solidFill>
                  <a:srgbClr val="FF0000"/>
                </a:solidFill>
              </a:rPr>
              <a:t> xây dựng GCCNVN hiện nay </a:t>
            </a:r>
            <a:endParaRPr lang="x-none" sz="2600" dirty="0">
              <a:solidFill>
                <a:srgbClr val="FF0000"/>
              </a:solidFill>
            </a:endParaRPr>
          </a:p>
        </p:txBody>
      </p:sp>
      <p:grpSp>
        <p:nvGrpSpPr>
          <p:cNvPr id="8" name="Group 7"/>
          <p:cNvGrpSpPr/>
          <p:nvPr/>
        </p:nvGrpSpPr>
        <p:grpSpPr>
          <a:xfrm>
            <a:off x="290269" y="2461413"/>
            <a:ext cx="2286000" cy="2286000"/>
            <a:chOff x="196754" y="2538869"/>
            <a:chExt cx="2286000" cy="2286000"/>
          </a:xfrm>
        </p:grpSpPr>
        <p:grpSp>
          <p:nvGrpSpPr>
            <p:cNvPr id="9" name="Group 8"/>
            <p:cNvGrpSpPr/>
            <p:nvPr/>
          </p:nvGrpSpPr>
          <p:grpSpPr>
            <a:xfrm>
              <a:off x="196754" y="2538869"/>
              <a:ext cx="2286000" cy="2286000"/>
              <a:chOff x="446410" y="3416942"/>
              <a:chExt cx="1874728" cy="1873250"/>
            </a:xfrm>
          </p:grpSpPr>
          <p:grpSp>
            <p:nvGrpSpPr>
              <p:cNvPr id="11" name="Group 10"/>
              <p:cNvGrpSpPr/>
              <p:nvPr/>
            </p:nvGrpSpPr>
            <p:grpSpPr bwMode="gray">
              <a:xfrm>
                <a:off x="446410" y="3416942"/>
                <a:ext cx="1874728" cy="1873250"/>
                <a:chOff x="682554" y="3610898"/>
                <a:chExt cx="2109554" cy="2108263"/>
              </a:xfrm>
              <a:effectLst>
                <a:reflection blurRad="6350" stA="52000" endA="300" endPos="35000" dir="5400000" sy="-100000" algn="bl" rotWithShape="0"/>
              </a:effectLst>
            </p:grpSpPr>
            <p:grpSp>
              <p:nvGrpSpPr>
                <p:cNvPr id="15" name="Group 14"/>
                <p:cNvGrpSpPr/>
                <p:nvPr/>
              </p:nvGrpSpPr>
              <p:grpSpPr bwMode="gray">
                <a:xfrm>
                  <a:off x="682554" y="3610898"/>
                  <a:ext cx="2109554" cy="2108263"/>
                  <a:chOff x="390255" y="2662226"/>
                  <a:chExt cx="1458564" cy="1457672"/>
                </a:xfrm>
              </p:grpSpPr>
              <p:sp>
                <p:nvSpPr>
                  <p:cNvPr id="17" name="TG_Oval 68"/>
                  <p:cNvSpPr>
                    <a:spLocks noChangeArrowheads="1"/>
                  </p:cNvSpPr>
                  <p:nvPr/>
                </p:nvSpPr>
                <p:spPr bwMode="gray">
                  <a:xfrm>
                    <a:off x="409144" y="2681374"/>
                    <a:ext cx="1424582" cy="1424581"/>
                  </a:xfrm>
                  <a:prstGeom prst="ellipse">
                    <a:avLst/>
                  </a:prstGeom>
                  <a:gradFill flip="none" rotWithShape="1">
                    <a:gsLst>
                      <a:gs pos="0">
                        <a:srgbClr val="9DA3B1"/>
                      </a:gs>
                      <a:gs pos="35000">
                        <a:srgbClr val="A5ABB7"/>
                      </a:gs>
                      <a:gs pos="58000">
                        <a:srgbClr val="DDDDDD"/>
                      </a:gs>
                      <a:gs pos="100000">
                        <a:srgbClr val="A5ABB7"/>
                      </a:gs>
                    </a:gsLst>
                    <a:lin ang="8100000" scaled="1"/>
                    <a:tileRect/>
                  </a:gradFill>
                  <a:ln>
                    <a:noFill/>
                  </a:ln>
                  <a:effectLst/>
                  <a:scene3d>
                    <a:camera prst="orthographicFront">
                      <a:rot lat="0" lon="0" rev="0"/>
                    </a:camera>
                    <a:lightRig rig="threePt" dir="t">
                      <a:rot lat="0" lon="0" rev="15600000"/>
                    </a:lightRig>
                  </a:scene3d>
                  <a:sp3d prstMaterial="dkEdge">
                    <a:bevelT w="279400" h="114300" prst="cross"/>
                    <a:contourClr>
                      <a:srgbClr val="000000"/>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G_Block Arc 103"/>
                  <p:cNvSpPr/>
                  <p:nvPr/>
                </p:nvSpPr>
                <p:spPr bwMode="gray">
                  <a:xfrm rot="18023068">
                    <a:off x="390254" y="2662227"/>
                    <a:ext cx="1422129" cy="1422127"/>
                  </a:xfrm>
                  <a:prstGeom prst="blockArc">
                    <a:avLst>
                      <a:gd name="adj1" fmla="val 12071187"/>
                      <a:gd name="adj2" fmla="val 20286976"/>
                      <a:gd name="adj3" fmla="val 10689"/>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outerShdw blurRad="40000" dist="20000" dir="5400000" rotWithShape="0">
                      <a:srgbClr val="000000">
                        <a:alpha val="38000"/>
                      </a:srgbClr>
                    </a:outerShdw>
                  </a:effectLst>
                  <a:scene3d>
                    <a:camera prst="orthographicFront"/>
                    <a:lightRig rig="brightRoom" dir="t">
                      <a:rot lat="0" lon="0" rev="174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TG_Block Arc 104"/>
                  <p:cNvSpPr/>
                  <p:nvPr/>
                </p:nvSpPr>
                <p:spPr bwMode="gray">
                  <a:xfrm rot="16200000">
                    <a:off x="405595" y="2676674"/>
                    <a:ext cx="1451523" cy="1434925"/>
                  </a:xfrm>
                  <a:prstGeom prst="blockArc">
                    <a:avLst>
                      <a:gd name="adj1" fmla="val 1030945"/>
                      <a:gd name="adj2" fmla="val 10468571"/>
                      <a:gd name="adj3" fmla="val 10184"/>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scene3d>
                    <a:camera prst="orthographicFront"/>
                    <a:lightRig rig="brightRoom" dir="t">
                      <a:rot lat="0" lon="0" rev="72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6" name="TG_Oval 19"/>
                <p:cNvSpPr/>
                <p:nvPr/>
              </p:nvSpPr>
              <p:spPr bwMode="gray">
                <a:xfrm>
                  <a:off x="795224" y="3721104"/>
                  <a:ext cx="1867242" cy="1867239"/>
                </a:xfrm>
                <a:prstGeom prst="donut">
                  <a:avLst>
                    <a:gd name="adj" fmla="val 4214"/>
                  </a:avLst>
                </a:prstGeom>
                <a:gradFill>
                  <a:gsLst>
                    <a:gs pos="0">
                      <a:srgbClr val="000000">
                        <a:alpha val="50000"/>
                      </a:srgbClr>
                    </a:gs>
                    <a:gs pos="25000">
                      <a:srgbClr val="000000">
                        <a:lumMod val="65000"/>
                        <a:alpha val="50000"/>
                      </a:srgbClr>
                    </a:gs>
                    <a:gs pos="50000">
                      <a:srgbClr val="000000">
                        <a:lumMod val="50000"/>
                        <a:alpha val="50000"/>
                      </a:srgbClr>
                    </a:gs>
                    <a:gs pos="75000">
                      <a:srgbClr val="000000">
                        <a:lumMod val="65000"/>
                        <a:alpha val="50000"/>
                      </a:srgbClr>
                    </a:gs>
                    <a:gs pos="100000">
                      <a:srgbClr val="000000">
                        <a:alpha val="50000"/>
                      </a:srgbClr>
                    </a:gs>
                  </a:gsLst>
                  <a:lin ang="5400000" scaled="0"/>
                </a:gradFill>
                <a:ln w="28575" cap="flat" cmpd="sng" algn="ctr">
                  <a:solidFill>
                    <a:srgbClr val="FFFFFF">
                      <a:alpha val="30000"/>
                    </a:srgbClr>
                  </a:solidFill>
                  <a:prstDash val="solid"/>
                </a:ln>
                <a:effectLst/>
                <a:scene3d>
                  <a:camera prst="orthographicFront"/>
                  <a:lightRig rig="glow" dir="t">
                    <a:rot lat="0" lon="0" rev="14400000"/>
                  </a:lightRig>
                </a:scene3d>
                <a:sp3d prstMaterial="clear">
                  <a:bevelT w="508000" h="1905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2" name="Group 11"/>
              <p:cNvGrpSpPr/>
              <p:nvPr/>
            </p:nvGrpSpPr>
            <p:grpSpPr bwMode="gray">
              <a:xfrm>
                <a:off x="670921" y="3668742"/>
                <a:ext cx="1381443" cy="1381197"/>
                <a:chOff x="972792" y="3136897"/>
                <a:chExt cx="1554481" cy="1554480"/>
              </a:xfrm>
            </p:grpSpPr>
            <p:sp>
              <p:nvSpPr>
                <p:cNvPr id="13" name="TG_Oval 19"/>
                <p:cNvSpPr/>
                <p:nvPr/>
              </p:nvSpPr>
              <p:spPr bwMode="gray">
                <a:xfrm>
                  <a:off x="972792" y="3136897"/>
                  <a:ext cx="1554481" cy="1554480"/>
                </a:xfrm>
                <a:prstGeom prst="ellipse">
                  <a:avLst/>
                </a:prstGeom>
                <a:gradFill>
                  <a:gsLst>
                    <a:gs pos="0">
                      <a:srgbClr val="A9D646"/>
                    </a:gs>
                    <a:gs pos="25000">
                      <a:srgbClr val="92C02A"/>
                    </a:gs>
                    <a:gs pos="50000">
                      <a:srgbClr val="779D23"/>
                    </a:gs>
                    <a:gs pos="75000">
                      <a:srgbClr val="92C02A"/>
                    </a:gs>
                    <a:gs pos="100000">
                      <a:srgbClr val="A9D646"/>
                    </a:gs>
                  </a:gsLst>
                  <a:lin ang="5400000" scaled="0"/>
                </a:gradFill>
                <a:ln w="28575" cap="flat" cmpd="sng" algn="ctr">
                  <a:noFill/>
                  <a:prstDash val="solid"/>
                </a:ln>
                <a:effectLst>
                  <a:outerShdw blurRad="50800" sx="106000" sy="106000" algn="ctr" rotWithShape="0">
                    <a:prstClr val="black">
                      <a:alpha val="80000"/>
                    </a:prstClr>
                  </a:outerShdw>
                </a:effectLst>
                <a:scene3d>
                  <a:camera prst="orthographicFront">
                    <a:rot lat="0" lon="0" rev="0"/>
                  </a:camera>
                  <a:lightRig rig="glow" dir="t">
                    <a:rot lat="0" lon="0" rev="3600000"/>
                  </a:lightRig>
                </a:scene3d>
                <a:sp3d contourW="25400" prstMaterial="dkEdge">
                  <a:bevelT w="571500" h="571500"/>
                  <a:contourClr>
                    <a:srgbClr val="000000"/>
                  </a:contourClr>
                </a:sp3d>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1" i="0" u="none" strike="noStrike" kern="1200" cap="none" spc="0" normalizeH="0" baseline="0" noProof="0" dirty="0">
                    <a:ln w="11430"/>
                    <a:gradFill>
                      <a:gsLst>
                        <a:gs pos="0">
                          <a:srgbClr val="EFA263">
                            <a:tint val="70000"/>
                            <a:satMod val="245000"/>
                          </a:srgbClr>
                        </a:gs>
                        <a:gs pos="75000">
                          <a:srgbClr val="EFA263">
                            <a:tint val="90000"/>
                            <a:shade val="60000"/>
                            <a:satMod val="240000"/>
                          </a:srgbClr>
                        </a:gs>
                        <a:gs pos="100000">
                          <a:srgbClr val="EFA263">
                            <a:tint val="100000"/>
                            <a:shade val="50000"/>
                            <a:satMod val="240000"/>
                          </a:srgbClr>
                        </a:gs>
                      </a:gsLst>
                      <a:lin ang="5400000"/>
                    </a:gradFill>
                    <a:effectLst>
                      <a:outerShdw blurRad="50800" dist="39000" dir="5460000" algn="tl">
                        <a:srgbClr val="000000">
                          <a:alpha val="38000"/>
                        </a:srgbClr>
                      </a:outerShdw>
                      <a:reflection blurRad="6350" stA="60000" endA="900" endPos="58000" dir="5400000" sy="-100000" algn="bl" rotWithShape="0"/>
                    </a:effectLst>
                    <a:uLnTx/>
                    <a:uFillTx/>
                    <a:latin typeface="Arial" panose="020B0604020202020204"/>
                    <a:ea typeface="+mn-ea"/>
                    <a:cs typeface="+mn-cs"/>
                  </a:endParaRPr>
                </a:p>
              </p:txBody>
            </p:sp>
            <p:sp>
              <p:nvSpPr>
                <p:cNvPr id="14" name="TG_Oval 19"/>
                <p:cNvSpPr/>
                <p:nvPr/>
              </p:nvSpPr>
              <p:spPr bwMode="gray">
                <a:xfrm>
                  <a:off x="1036538" y="3201787"/>
                  <a:ext cx="1427111" cy="1427105"/>
                </a:xfrm>
                <a:prstGeom prst="ellipse">
                  <a:avLst/>
                </a:prstGeom>
                <a:gradFill flip="none" rotWithShape="1">
                  <a:gsLst>
                    <a:gs pos="0">
                      <a:srgbClr val="000000">
                        <a:alpha val="50000"/>
                      </a:srgbClr>
                    </a:gs>
                    <a:gs pos="25000">
                      <a:srgbClr val="000000">
                        <a:lumMod val="65000"/>
                        <a:alpha val="23000"/>
                      </a:srgbClr>
                    </a:gs>
                    <a:gs pos="50000">
                      <a:srgbClr val="000000">
                        <a:lumMod val="50000"/>
                        <a:alpha val="0"/>
                      </a:srgbClr>
                    </a:gs>
                    <a:gs pos="75000">
                      <a:srgbClr val="000000">
                        <a:lumMod val="65000"/>
                        <a:alpha val="16000"/>
                      </a:srgbClr>
                    </a:gs>
                    <a:gs pos="100000">
                      <a:srgbClr val="000000">
                        <a:alpha val="50000"/>
                      </a:srgbClr>
                    </a:gs>
                  </a:gsLst>
                  <a:lin ang="5400000" scaled="1"/>
                  <a:tileRect/>
                </a:gradFill>
                <a:ln w="28575" cap="flat" cmpd="sng" algn="ctr">
                  <a:solidFill>
                    <a:srgbClr val="FFFFFF">
                      <a:alpha val="30000"/>
                    </a:srgbClr>
                  </a:solidFill>
                  <a:prstDash val="solid"/>
                </a:ln>
                <a:effectLst>
                  <a:outerShdw blurRad="63500" sx="102000" sy="102000" algn="ctr" rotWithShape="0">
                    <a:srgbClr val="FFFFFF">
                      <a:alpha val="40000"/>
                    </a:srgbClr>
                  </a:outerShdw>
                </a:effectLst>
                <a:scene3d>
                  <a:camera prst="orthographicFront">
                    <a:rot lat="0" lon="0" rev="0"/>
                  </a:camera>
                  <a:lightRig rig="glow" dir="t">
                    <a:rot lat="0" lon="0" rev="14400000"/>
                  </a:lightRig>
                </a:scene3d>
                <a:sp3d prstMaterial="clear">
                  <a:bevelT w="889000" h="8890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10" name="TextBox 9"/>
            <p:cNvSpPr txBox="1"/>
            <p:nvPr/>
          </p:nvSpPr>
          <p:spPr>
            <a:xfrm>
              <a:off x="366331" y="3203332"/>
              <a:ext cx="1882419" cy="830997"/>
            </a:xfrm>
            <a:prstGeom prst="rect">
              <a:avLst/>
            </a:prstGeom>
            <a:noFill/>
          </p:spPr>
          <p:txBody>
            <a:bodyPr wrap="square" rtlCol="0">
              <a:spAutoFit/>
            </a:bodyPr>
            <a:lstStyle/>
            <a:p>
              <a:pPr marL="0" lvl="1" algn="ctr">
                <a:defRPr/>
              </a:pPr>
              <a:r>
                <a:rPr lang="en-US" sz="2400" kern="0" dirty="0">
                  <a:solidFill>
                    <a:srgbClr val="000000"/>
                  </a:solidFill>
                  <a:cs typeface="Arial" panose="020B0604020202020204" pitchFamily="34" charset="0"/>
                </a:rPr>
                <a:t>GIẢI </a:t>
              </a:r>
            </a:p>
            <a:p>
              <a:pPr marL="0" lvl="1" algn="ctr">
                <a:defRPr/>
              </a:pPr>
              <a:r>
                <a:rPr lang="en-US" sz="2400" kern="0" dirty="0">
                  <a:solidFill>
                    <a:srgbClr val="000000"/>
                  </a:solidFill>
                  <a:cs typeface="Arial" panose="020B0604020202020204" pitchFamily="34" charset="0"/>
                </a:rPr>
                <a:t>PHÁP</a:t>
              </a:r>
            </a:p>
          </p:txBody>
        </p:sp>
      </p:grpSp>
      <p:sp>
        <p:nvSpPr>
          <p:cNvPr id="2" name="TextBox 1"/>
          <p:cNvSpPr txBox="1"/>
          <p:nvPr/>
        </p:nvSpPr>
        <p:spPr>
          <a:xfrm>
            <a:off x="3387143" y="1219891"/>
            <a:ext cx="5357611" cy="830997"/>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GCCN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p>
        </p:txBody>
      </p:sp>
      <p:sp>
        <p:nvSpPr>
          <p:cNvPr id="24" name="TextBox 23"/>
          <p:cNvSpPr txBox="1"/>
          <p:nvPr/>
        </p:nvSpPr>
        <p:spPr>
          <a:xfrm>
            <a:off x="3387143" y="2307541"/>
            <a:ext cx="5357611" cy="1569660"/>
          </a:xfrm>
          <a:prstGeom prst="rect">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GCCN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minh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Nông</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tộc</a:t>
            </a:r>
            <a:endParaRPr lang="en-US" sz="24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3387143" y="3970971"/>
            <a:ext cx="5357611" cy="1569660"/>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GCCN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CNH, HĐH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quốc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ngừng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GCCN</a:t>
            </a:r>
          </a:p>
        </p:txBody>
      </p:sp>
      <p:sp>
        <p:nvSpPr>
          <p:cNvPr id="26" name="TextBox 25"/>
          <p:cNvSpPr txBox="1"/>
          <p:nvPr/>
        </p:nvSpPr>
        <p:spPr>
          <a:xfrm>
            <a:off x="3387143" y="5674985"/>
            <a:ext cx="5357611" cy="830997"/>
          </a:xfrm>
          <a:prstGeom prst="rect">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Đào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endParaRPr lang="en-US" sz="2400" dirty="0">
              <a:latin typeface="Times New Roman" panose="02020603050405020304" pitchFamily="18" charset="0"/>
              <a:cs typeface="Times New Roman" panose="02020603050405020304" pitchFamily="18" charset="0"/>
            </a:endParaRPr>
          </a:p>
        </p:txBody>
      </p:sp>
      <p:sp>
        <p:nvSpPr>
          <p:cNvPr id="23" name="object 4"/>
          <p:cNvSpPr>
            <a:spLocks noChangeArrowheads="1"/>
          </p:cNvSpPr>
          <p:nvPr/>
        </p:nvSpPr>
        <p:spPr bwMode="auto">
          <a:xfrm>
            <a:off x="0" y="5857"/>
            <a:ext cx="875211" cy="9813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09463"/>
            <a:ext cx="7886700" cy="1325563"/>
          </a:xfrm>
        </p:spPr>
        <p:txBody>
          <a:bodyPr/>
          <a:lstStyle/>
          <a:p>
            <a:pPr algn="ctr"/>
            <a:r>
              <a:rPr lang="x-none" b="1" dirty="0"/>
              <a:t>KẾT THÚC CHƯƠNG </a:t>
            </a:r>
            <a:r>
              <a:rPr lang="en-US" altLang="x-none" b="1" dirty="0"/>
              <a:t>2</a:t>
            </a:r>
          </a:p>
        </p:txBody>
      </p:sp>
      <p:sp>
        <p:nvSpPr>
          <p:cNvPr id="6" name="Rectangle 5"/>
          <p:cNvSpPr/>
          <p:nvPr/>
        </p:nvSpPr>
        <p:spPr>
          <a:xfrm>
            <a:off x="-171441" y="2967335"/>
            <a:ext cx="9486892" cy="784830"/>
          </a:xfrm>
          <a:prstGeom prst="rect">
            <a:avLst/>
          </a:prstGeom>
          <a:noFill/>
        </p:spPr>
        <p:txBody>
          <a:bodyPr wrap="square" lIns="91440" tIns="45720" rIns="91440" bIns="45720">
            <a:spAutoFit/>
          </a:bodyPr>
          <a:lstStyle/>
          <a:p>
            <a:pPr algn="ct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Cám</a:t>
            </a:r>
            <a:r>
              <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ơn</a:t>
            </a:r>
            <a:r>
              <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các</a:t>
            </a:r>
            <a:r>
              <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bạn</a:t>
            </a:r>
            <a:r>
              <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đã</a:t>
            </a:r>
            <a:r>
              <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lắng</a:t>
            </a:r>
            <a:r>
              <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45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nghe</a:t>
            </a:r>
            <a:endParaRPr lang="en-US" sz="45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gray">
          <a:xfrm>
            <a:off x="297283" y="1486746"/>
            <a:ext cx="3302619" cy="1102937"/>
          </a:xfrm>
          <a:prstGeom prst="roundRect">
            <a:avLst>
              <a:gd name="adj" fmla="val 31301"/>
            </a:avLst>
          </a:prstGeom>
          <a:gradFill rotWithShape="1">
            <a:gsLst>
              <a:gs pos="0">
                <a:srgbClr val="FFE1F1">
                  <a:alpha val="0"/>
                </a:srgbClr>
              </a:gs>
              <a:gs pos="49000">
                <a:srgbClr val="FFC1E3">
                  <a:alpha val="36000"/>
                </a:srgbClr>
              </a:gs>
              <a:gs pos="100000">
                <a:srgbClr val="E587B6"/>
              </a:gs>
            </a:gsLst>
            <a:lin ang="16200000" scaled="0"/>
          </a:gradFill>
          <a:ln w="9525" cap="flat" cmpd="sng" algn="ctr">
            <a:solidFill>
              <a:srgbClr val="FF99CC">
                <a:shade val="80000"/>
              </a:srgbClr>
            </a:solidFill>
            <a:prstDash val="solid"/>
          </a:ln>
          <a:effectLst>
            <a:outerShdw blurRad="50800" dist="38100" dir="5400000" rotWithShape="0">
              <a:srgbClr val="000000">
                <a:alpha val="43137"/>
              </a:srgbClr>
            </a:outerShdw>
          </a:effectLst>
        </p:spPr>
        <p:txBody>
          <a:bodyPr rtlCol="0" anchor="ctr"/>
          <a:lstStyle/>
          <a:p>
            <a:pPr algn="ctr">
              <a:defRPr/>
            </a:pPr>
            <a:r>
              <a:rPr lang="vi-VN" sz="2100" kern="0" dirty="0">
                <a:solidFill>
                  <a:prstClr val="black"/>
                </a:solidFill>
                <a:cs typeface="Arial" panose="020B0604020202020204" pitchFamily="34" charset="0"/>
              </a:rPr>
              <a:t>Giai cấp vô sản</a:t>
            </a:r>
          </a:p>
        </p:txBody>
      </p:sp>
      <p:sp>
        <p:nvSpPr>
          <p:cNvPr id="4" name="Rounded Rectangle 3"/>
          <p:cNvSpPr/>
          <p:nvPr/>
        </p:nvSpPr>
        <p:spPr bwMode="gray">
          <a:xfrm>
            <a:off x="329197" y="3791544"/>
            <a:ext cx="2648700" cy="936522"/>
          </a:xfrm>
          <a:prstGeom prst="roundRect">
            <a:avLst>
              <a:gd name="adj" fmla="val 31301"/>
            </a:avLst>
          </a:prstGeom>
          <a:gradFill rotWithShape="1">
            <a:gsLst>
              <a:gs pos="0">
                <a:srgbClr val="C8D4EE">
                  <a:alpha val="0"/>
                </a:srgbClr>
              </a:gs>
              <a:gs pos="72000">
                <a:srgbClr val="84A3E8">
                  <a:tint val="90000"/>
                  <a:satMod val="135000"/>
                  <a:alpha val="76000"/>
                </a:srgbClr>
              </a:gs>
              <a:gs pos="100000">
                <a:srgbClr val="5E81CE"/>
              </a:gs>
            </a:gsLst>
            <a:lin ang="16200000" scaled="0"/>
          </a:gradFill>
          <a:ln w="9525" cap="flat" cmpd="sng" algn="ctr">
            <a:solidFill>
              <a:srgbClr val="84A3E8">
                <a:shade val="80000"/>
              </a:srgbClr>
            </a:solidFill>
            <a:prstDash val="solid"/>
          </a:ln>
          <a:effectLst>
            <a:outerShdw blurRad="50800" dist="38100" dir="5400000" rotWithShape="0">
              <a:srgbClr val="000000">
                <a:alpha val="43137"/>
              </a:srgbClr>
            </a:outerShdw>
          </a:effectLst>
        </p:spPr>
        <p:txBody>
          <a:bodyPr rtlCol="0" anchor="ctr"/>
          <a:lstStyle/>
          <a:p>
            <a:pPr algn="ctr">
              <a:defRPr/>
            </a:pPr>
            <a:r>
              <a:rPr lang="vi-VN" sz="2100" kern="0" dirty="0">
                <a:solidFill>
                  <a:prstClr val="black"/>
                </a:solidFill>
                <a:cs typeface="Arial" panose="020B0604020202020204" pitchFamily="34" charset="0"/>
              </a:rPr>
              <a:t>Giai cấp vô sản hiện đại</a:t>
            </a:r>
          </a:p>
        </p:txBody>
      </p:sp>
      <p:sp>
        <p:nvSpPr>
          <p:cNvPr id="6" name="Right Arrow 5"/>
          <p:cNvSpPr/>
          <p:nvPr/>
        </p:nvSpPr>
        <p:spPr bwMode="gray">
          <a:xfrm rot="1199444">
            <a:off x="5264935" y="3941158"/>
            <a:ext cx="649473" cy="360818"/>
          </a:xfrm>
          <a:prstGeom prst="rightArrow">
            <a:avLst/>
          </a:prstGeom>
          <a:solidFill>
            <a:srgbClr val="C0C0C0"/>
          </a:solidFill>
          <a:ln>
            <a:noFill/>
          </a:ln>
          <a:effectLst>
            <a:outerShdw blurRad="44450" dist="27940" dir="5400000" algn="ctr">
              <a:srgbClr val="000000">
                <a:alpha val="32000"/>
              </a:srgbClr>
            </a:outerShdw>
          </a:effectLst>
          <a:scene3d>
            <a:camera prst="orthographicFront">
              <a:rot lat="0" lon="0" rev="0"/>
            </a:camera>
            <a:lightRig rig="glow" dir="t"/>
          </a:scene3d>
          <a:sp3d prstMaterial="plastic">
            <a:bevelT w="25400" h="25400"/>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7" name="Right Arrow 6"/>
          <p:cNvSpPr/>
          <p:nvPr/>
        </p:nvSpPr>
        <p:spPr bwMode="gray">
          <a:xfrm rot="5400000">
            <a:off x="4132223" y="4710407"/>
            <a:ext cx="649473" cy="360818"/>
          </a:xfrm>
          <a:prstGeom prst="rightArrow">
            <a:avLst/>
          </a:prstGeom>
          <a:solidFill>
            <a:srgbClr val="C0C0C0"/>
          </a:solidFill>
          <a:ln>
            <a:noFill/>
          </a:ln>
          <a:effectLst>
            <a:outerShdw blurRad="44450" dist="27940" dir="5400000" algn="ctr">
              <a:srgbClr val="000000">
                <a:alpha val="32000"/>
              </a:srgbClr>
            </a:outerShdw>
          </a:effectLst>
          <a:scene3d>
            <a:camera prst="orthographicFront">
              <a:rot lat="0" lon="0" rev="0"/>
            </a:camera>
            <a:lightRig rig="glow" dir="t"/>
          </a:scene3d>
          <a:sp3d prstMaterial="plastic">
            <a:bevelT w="25400" h="25400"/>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8" name="Right Arrow 7"/>
          <p:cNvSpPr/>
          <p:nvPr/>
        </p:nvSpPr>
        <p:spPr bwMode="gray">
          <a:xfrm rot="13886879">
            <a:off x="3444702" y="2515367"/>
            <a:ext cx="649473" cy="360818"/>
          </a:xfrm>
          <a:prstGeom prst="rightArrow">
            <a:avLst/>
          </a:prstGeom>
          <a:solidFill>
            <a:srgbClr val="C0C0C0"/>
          </a:solidFill>
          <a:ln>
            <a:noFill/>
          </a:ln>
          <a:effectLst>
            <a:outerShdw blurRad="44450" dist="27940" dir="5400000" algn="ctr">
              <a:srgbClr val="000000">
                <a:alpha val="32000"/>
              </a:srgbClr>
            </a:outerShdw>
          </a:effectLst>
          <a:scene3d>
            <a:camera prst="orthographicFront">
              <a:rot lat="0" lon="0" rev="0"/>
            </a:camera>
            <a:lightRig rig="glow" dir="t"/>
          </a:scene3d>
          <a:sp3d prstMaterial="plastic">
            <a:bevelT w="25400" h="25400"/>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10" name="Right Arrow 9"/>
          <p:cNvSpPr/>
          <p:nvPr/>
        </p:nvSpPr>
        <p:spPr bwMode="gray">
          <a:xfrm rot="9862424">
            <a:off x="3043745" y="3941158"/>
            <a:ext cx="649473" cy="360818"/>
          </a:xfrm>
          <a:prstGeom prst="rightArrow">
            <a:avLst/>
          </a:prstGeom>
          <a:solidFill>
            <a:srgbClr val="C0C0C0"/>
          </a:solidFill>
          <a:ln>
            <a:noFill/>
          </a:ln>
          <a:effectLst>
            <a:outerShdw blurRad="44450" dist="27940" dir="5400000" algn="ctr">
              <a:srgbClr val="000000">
                <a:alpha val="32000"/>
              </a:srgbClr>
            </a:outerShdw>
          </a:effectLst>
          <a:scene3d>
            <a:camera prst="orthographicFront">
              <a:rot lat="0" lon="0" rev="0"/>
            </a:camera>
            <a:lightRig rig="glow" dir="t"/>
          </a:scene3d>
          <a:sp3d prstMaterial="plastic">
            <a:bevelT w="25400" h="25400"/>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11" name="Rounded Rectangle 10"/>
          <p:cNvSpPr/>
          <p:nvPr/>
        </p:nvSpPr>
        <p:spPr bwMode="gray">
          <a:xfrm>
            <a:off x="5419413" y="1492403"/>
            <a:ext cx="3417465" cy="1097280"/>
          </a:xfrm>
          <a:prstGeom prst="roundRect">
            <a:avLst>
              <a:gd name="adj" fmla="val 31301"/>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9525" cap="flat" cmpd="sng" algn="ctr">
            <a:solidFill>
              <a:srgbClr val="FF99CC">
                <a:shade val="80000"/>
              </a:srgbClr>
            </a:solidFill>
            <a:prstDash val="solid"/>
          </a:ln>
          <a:effectLst>
            <a:outerShdw blurRad="50800" dist="38100" dir="5400000" rotWithShape="0">
              <a:srgbClr val="000000">
                <a:alpha val="43137"/>
              </a:srgbClr>
            </a:outerShdw>
          </a:effectLst>
        </p:spPr>
        <p:txBody>
          <a:bodyPr rtlCol="0" anchor="ctr"/>
          <a:lstStyle/>
          <a:p>
            <a:pPr algn="ctr">
              <a:defRPr/>
            </a:pPr>
            <a:r>
              <a:rPr lang="vi-VN" sz="2400" kern="0" dirty="0">
                <a:solidFill>
                  <a:prstClr val="black"/>
                </a:solidFill>
                <a:cs typeface="Arial" panose="020B0604020202020204" pitchFamily="34" charset="0"/>
              </a:rPr>
              <a:t>Lao động làm thuê ở thế kỷ XIX</a:t>
            </a:r>
          </a:p>
        </p:txBody>
      </p:sp>
      <p:sp>
        <p:nvSpPr>
          <p:cNvPr id="12" name="Right Arrow 11"/>
          <p:cNvSpPr/>
          <p:nvPr/>
        </p:nvSpPr>
        <p:spPr bwMode="gray">
          <a:xfrm rot="18863706">
            <a:off x="4937764" y="2503244"/>
            <a:ext cx="649473" cy="360818"/>
          </a:xfrm>
          <a:prstGeom prst="rightArrow">
            <a:avLst/>
          </a:prstGeom>
          <a:solidFill>
            <a:srgbClr val="C0C0C0"/>
          </a:solidFill>
          <a:ln>
            <a:noFill/>
          </a:ln>
          <a:effectLst>
            <a:outerShdw blurRad="44450" dist="27940" dir="5400000" algn="ctr">
              <a:srgbClr val="000000">
                <a:alpha val="32000"/>
              </a:srgbClr>
            </a:outerShdw>
          </a:effectLst>
          <a:scene3d>
            <a:camera prst="orthographicFront">
              <a:rot lat="0" lon="0" rev="0"/>
            </a:camera>
            <a:lightRig rig="glow" dir="t"/>
          </a:scene3d>
          <a:sp3d prstMaterial="plastic">
            <a:bevelT w="25400" h="25400"/>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14" name="Rounded Rectangle 13"/>
          <p:cNvSpPr/>
          <p:nvPr/>
        </p:nvSpPr>
        <p:spPr bwMode="gray">
          <a:xfrm>
            <a:off x="5956519" y="3807764"/>
            <a:ext cx="2880360" cy="1188720"/>
          </a:xfrm>
          <a:prstGeom prst="roundRect">
            <a:avLst>
              <a:gd name="adj" fmla="val 31301"/>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cap="flat" cmpd="sng" algn="ctr">
            <a:solidFill>
              <a:srgbClr val="84A3E8">
                <a:shade val="80000"/>
              </a:srgbClr>
            </a:solidFill>
            <a:prstDash val="solid"/>
          </a:ln>
          <a:effectLst>
            <a:outerShdw blurRad="50800" dist="38100" dir="5400000" rotWithShape="0">
              <a:srgbClr val="000000">
                <a:alpha val="43137"/>
              </a:srgbClr>
            </a:outerShdw>
          </a:effectLst>
        </p:spPr>
        <p:txBody>
          <a:bodyPr rtlCol="0" anchor="ctr"/>
          <a:lstStyle/>
          <a:p>
            <a:pPr algn="ctr">
              <a:defRPr/>
            </a:pPr>
            <a:r>
              <a:rPr lang="vi-VN" sz="2400" kern="0" dirty="0">
                <a:solidFill>
                  <a:prstClr val="black"/>
                </a:solidFill>
                <a:cs typeface="Arial" panose="020B0604020202020204" pitchFamily="34" charset="0"/>
              </a:rPr>
              <a:t>Giai cấp công nhân hiện đại</a:t>
            </a:r>
          </a:p>
        </p:txBody>
      </p:sp>
      <p:sp>
        <p:nvSpPr>
          <p:cNvPr id="15" name="Rounded Rectangle 14"/>
          <p:cNvSpPr/>
          <p:nvPr/>
        </p:nvSpPr>
        <p:spPr bwMode="gray">
          <a:xfrm>
            <a:off x="3142050" y="5255446"/>
            <a:ext cx="2651760" cy="1188720"/>
          </a:xfrm>
          <a:prstGeom prst="roundRect">
            <a:avLst>
              <a:gd name="adj" fmla="val 31301"/>
            </a:avLst>
          </a:prstGeom>
          <a:gradFill rotWithShape="1">
            <a:gsLst>
              <a:gs pos="0">
                <a:srgbClr val="8BDDD3">
                  <a:alpha val="0"/>
                </a:srgbClr>
              </a:gs>
              <a:gs pos="72000">
                <a:srgbClr val="60CCBF">
                  <a:tint val="90000"/>
                  <a:satMod val="135000"/>
                  <a:alpha val="36000"/>
                </a:srgbClr>
              </a:gs>
              <a:gs pos="100000">
                <a:srgbClr val="3AC6B5"/>
              </a:gs>
            </a:gsLst>
            <a:lin ang="16200000" scaled="0"/>
          </a:gradFill>
          <a:ln w="9525" cap="flat" cmpd="sng" algn="ctr">
            <a:solidFill>
              <a:srgbClr val="60CCBF">
                <a:shade val="80000"/>
              </a:srgbClr>
            </a:solidFill>
            <a:prstDash val="solid"/>
          </a:ln>
          <a:effectLst>
            <a:outerShdw blurRad="50800" dist="38100" dir="5400000" rotWithShape="0">
              <a:srgbClr val="000000">
                <a:alpha val="43137"/>
              </a:srgbClr>
            </a:outerShdw>
          </a:effectLst>
        </p:spPr>
        <p:txBody>
          <a:bodyPr rtlCol="0" anchor="ctr"/>
          <a:lstStyle/>
          <a:p>
            <a:pPr algn="ctr">
              <a:defRPr/>
            </a:pPr>
            <a:r>
              <a:rPr lang="en-US" sz="2400" kern="0" dirty="0" err="1">
                <a:solidFill>
                  <a:prstClr val="black"/>
                </a:solidFill>
                <a:latin typeface="Arial" panose="020B0604020202020204"/>
                <a:cs typeface="Arial" panose="020B0604020202020204" pitchFamily="34" charset="0"/>
              </a:rPr>
              <a:t>Giai</a:t>
            </a:r>
            <a:r>
              <a:rPr lang="en-US" sz="2400" kern="0" dirty="0">
                <a:solidFill>
                  <a:prstClr val="black"/>
                </a:solidFill>
                <a:latin typeface="Arial" panose="020B0604020202020204"/>
                <a:cs typeface="Arial" panose="020B0604020202020204" pitchFamily="34" charset="0"/>
              </a:rPr>
              <a:t> </a:t>
            </a:r>
            <a:r>
              <a:rPr lang="en-US" sz="2400" kern="0" dirty="0" err="1">
                <a:solidFill>
                  <a:prstClr val="black"/>
                </a:solidFill>
                <a:latin typeface="Arial" panose="020B0604020202020204"/>
                <a:cs typeface="Arial" panose="020B0604020202020204" pitchFamily="34" charset="0"/>
              </a:rPr>
              <a:t>cấp</a:t>
            </a:r>
            <a:r>
              <a:rPr lang="en-US" sz="2400" kern="0" dirty="0">
                <a:solidFill>
                  <a:prstClr val="black"/>
                </a:solidFill>
                <a:latin typeface="Arial" panose="020B0604020202020204"/>
                <a:cs typeface="Arial" panose="020B0604020202020204" pitchFamily="34" charset="0"/>
              </a:rPr>
              <a:t> </a:t>
            </a:r>
            <a:r>
              <a:rPr lang="en-US" sz="2400" kern="0" dirty="0" err="1">
                <a:solidFill>
                  <a:prstClr val="black"/>
                </a:solidFill>
                <a:latin typeface="Arial" panose="020B0604020202020204"/>
                <a:cs typeface="Arial" panose="020B0604020202020204" pitchFamily="34" charset="0"/>
              </a:rPr>
              <a:t>công</a:t>
            </a:r>
            <a:r>
              <a:rPr lang="en-US" sz="2400" kern="0" dirty="0">
                <a:solidFill>
                  <a:prstClr val="black"/>
                </a:solidFill>
                <a:latin typeface="Arial" panose="020B0604020202020204"/>
                <a:cs typeface="Arial" panose="020B0604020202020204" pitchFamily="34" charset="0"/>
              </a:rPr>
              <a:t> </a:t>
            </a:r>
            <a:r>
              <a:rPr lang="en-US" sz="2400" kern="0" dirty="0" err="1">
                <a:solidFill>
                  <a:prstClr val="black"/>
                </a:solidFill>
                <a:latin typeface="Arial" panose="020B0604020202020204"/>
                <a:cs typeface="Arial" panose="020B0604020202020204" pitchFamily="34" charset="0"/>
              </a:rPr>
              <a:t>nhân</a:t>
            </a:r>
            <a:r>
              <a:rPr lang="en-US" sz="2400" kern="0" dirty="0">
                <a:solidFill>
                  <a:prstClr val="black"/>
                </a:solidFill>
                <a:latin typeface="Arial" panose="020B0604020202020204"/>
                <a:cs typeface="Arial" panose="020B0604020202020204" pitchFamily="34" charset="0"/>
              </a:rPr>
              <a:t> </a:t>
            </a:r>
            <a:r>
              <a:rPr lang="en-US" sz="2400" kern="0" dirty="0" err="1">
                <a:solidFill>
                  <a:prstClr val="black"/>
                </a:solidFill>
                <a:latin typeface="Arial" panose="020B0604020202020204"/>
                <a:cs typeface="Arial" panose="020B0604020202020204" pitchFamily="34" charset="0"/>
              </a:rPr>
              <a:t>cơ</a:t>
            </a:r>
            <a:r>
              <a:rPr lang="en-US" sz="2400" kern="0" dirty="0">
                <a:solidFill>
                  <a:prstClr val="black"/>
                </a:solidFill>
                <a:latin typeface="Arial" panose="020B0604020202020204"/>
                <a:cs typeface="Arial" panose="020B0604020202020204" pitchFamily="34" charset="0"/>
              </a:rPr>
              <a:t> </a:t>
            </a:r>
            <a:r>
              <a:rPr lang="en-US" sz="2400" kern="0" dirty="0" err="1">
                <a:solidFill>
                  <a:prstClr val="black"/>
                </a:solidFill>
                <a:latin typeface="Arial" panose="020B0604020202020204"/>
                <a:cs typeface="Arial" panose="020B0604020202020204" pitchFamily="34" charset="0"/>
              </a:rPr>
              <a:t>khí</a:t>
            </a:r>
            <a:endParaRPr lang="en-US" sz="2400" kern="0" dirty="0">
              <a:solidFill>
                <a:prstClr val="black"/>
              </a:solidFill>
              <a:latin typeface="Arial" panose="020B0604020202020204"/>
              <a:cs typeface="Arial" panose="020B0604020202020204" pitchFamily="34" charset="0"/>
            </a:endParaRPr>
          </a:p>
        </p:txBody>
      </p:sp>
      <p:grpSp>
        <p:nvGrpSpPr>
          <p:cNvPr id="16" name="Group 15"/>
          <p:cNvGrpSpPr/>
          <p:nvPr/>
        </p:nvGrpSpPr>
        <p:grpSpPr>
          <a:xfrm>
            <a:off x="3491829" y="2617660"/>
            <a:ext cx="1939619" cy="1948419"/>
            <a:chOff x="3491829" y="2617660"/>
            <a:chExt cx="1939619" cy="1948419"/>
          </a:xfrm>
        </p:grpSpPr>
        <p:grpSp>
          <p:nvGrpSpPr>
            <p:cNvPr id="17" name="Group 20"/>
            <p:cNvGrpSpPr/>
            <p:nvPr/>
          </p:nvGrpSpPr>
          <p:grpSpPr>
            <a:xfrm>
              <a:off x="3491829" y="2617660"/>
              <a:ext cx="1939619" cy="1948419"/>
              <a:chOff x="3542323" y="3229345"/>
              <a:chExt cx="1939619" cy="1948419"/>
            </a:xfrm>
          </p:grpSpPr>
          <p:sp>
            <p:nvSpPr>
              <p:cNvPr id="19" name="Oval 18"/>
              <p:cNvSpPr/>
              <p:nvPr/>
            </p:nvSpPr>
            <p:spPr bwMode="gray">
              <a:xfrm>
                <a:off x="3542323" y="3229345"/>
                <a:ext cx="1939619" cy="1948419"/>
              </a:xfrm>
              <a:prstGeom prst="ellipse">
                <a:avLst/>
              </a:prstGeom>
              <a:gradFill rotWithShape="1">
                <a:gsLst>
                  <a:gs pos="0">
                    <a:srgbClr val="00CCFF">
                      <a:shade val="58000"/>
                      <a:satMod val="150000"/>
                      <a:alpha val="60000"/>
                    </a:srgbClr>
                  </a:gs>
                  <a:gs pos="72000">
                    <a:srgbClr val="00CCFF">
                      <a:tint val="90000"/>
                      <a:satMod val="135000"/>
                      <a:alpha val="34000"/>
                    </a:srgbClr>
                  </a:gs>
                  <a:gs pos="100000">
                    <a:srgbClr val="00CCFF">
                      <a:tint val="80000"/>
                      <a:satMod val="155000"/>
                      <a:alpha val="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rtlCol="0" anchor="ctr"/>
              <a:lstStyle/>
              <a:p>
                <a:pPr algn="ctr">
                  <a:defRPr/>
                </a:pPr>
                <a:endParaRPr lang="en-US" kern="0" dirty="0">
                  <a:solidFill>
                    <a:srgbClr val="FFFFFF"/>
                  </a:solidFill>
                  <a:latin typeface="Arial" panose="020B0604020202020204"/>
                  <a:cs typeface="Arial" panose="020B0604020202020204" pitchFamily="34" charset="0"/>
                </a:endParaRPr>
              </a:p>
            </p:txBody>
          </p:sp>
          <p:sp>
            <p:nvSpPr>
              <p:cNvPr id="20" name="Oval 19"/>
              <p:cNvSpPr/>
              <p:nvPr/>
            </p:nvSpPr>
            <p:spPr bwMode="gray">
              <a:xfrm>
                <a:off x="3732904" y="3410174"/>
                <a:ext cx="1549101" cy="1570618"/>
              </a:xfrm>
              <a:prstGeom prst="ellipse">
                <a:avLst/>
              </a:prstGeom>
              <a:gradFill flip="none" rotWithShape="1">
                <a:gsLst>
                  <a:gs pos="17000">
                    <a:srgbClr val="FFFFFF"/>
                  </a:gs>
                  <a:gs pos="63000">
                    <a:srgbClr val="C0C0C0"/>
                  </a:gs>
                  <a:gs pos="72000">
                    <a:srgbClr val="969696"/>
                  </a:gs>
                </a:gsLst>
                <a:path path="circle">
                  <a:fillToRect l="50000" t="50000" r="50000" b="50000"/>
                </a:path>
                <a:tileRect/>
              </a:gradFill>
              <a:ln>
                <a:noFill/>
              </a:ln>
              <a:effectLst>
                <a:innerShdw blurRad="63500" dist="50800" dir="13500000">
                  <a:prstClr val="black">
                    <a:alpha val="50000"/>
                  </a:prstClr>
                </a:innerShdw>
              </a:effectLst>
              <a:scene3d>
                <a:camera prst="orthographicFront">
                  <a:rot lat="0" lon="0" rev="0"/>
                </a:camera>
                <a:lightRig rig="glow" dir="t">
                  <a:rot lat="0" lon="0" rev="5400000"/>
                </a:lightRig>
              </a:scene3d>
              <a:sp3d prstMaterial="softEdge"/>
            </p:spPr>
            <p:txBody>
              <a:bodyPr wrap="none" rtlCol="0" anchor="ctr"/>
              <a:lstStyle/>
              <a:p>
                <a:pPr marL="0" lvl="1" algn="r">
                  <a:defRPr/>
                </a:pPr>
                <a:endParaRPr lang="en-US" sz="2800" b="1" kern="0" dirty="0">
                  <a:solidFill>
                    <a:srgbClr val="FFFFFF"/>
                  </a:solidFill>
                  <a:latin typeface="Arial" panose="020B0604020202020204"/>
                  <a:cs typeface="Arial" panose="020B0604020202020204" pitchFamily="34" charset="0"/>
                </a:endParaRPr>
              </a:p>
            </p:txBody>
          </p:sp>
        </p:grpSp>
        <p:sp>
          <p:nvSpPr>
            <p:cNvPr id="18" name="TextBox 17"/>
            <p:cNvSpPr txBox="1"/>
            <p:nvPr/>
          </p:nvSpPr>
          <p:spPr>
            <a:xfrm>
              <a:off x="3599902" y="3114815"/>
              <a:ext cx="1642579" cy="923330"/>
            </a:xfrm>
            <a:prstGeom prst="rect">
              <a:avLst/>
            </a:prstGeom>
            <a:noFill/>
          </p:spPr>
          <p:txBody>
            <a:bodyPr wrap="square" rtlCol="0">
              <a:spAutoFit/>
            </a:bodyPr>
            <a:lstStyle/>
            <a:p>
              <a:pPr marL="0" lvl="1" algn="ctr">
                <a:defRPr/>
              </a:pPr>
              <a:r>
                <a:rPr lang="en-US" kern="0" dirty="0" err="1">
                  <a:solidFill>
                    <a:srgbClr val="000000"/>
                  </a:solidFill>
                  <a:latin typeface="Arial" panose="020B0604020202020204"/>
                  <a:cs typeface="Arial" panose="020B0604020202020204" pitchFamily="34" charset="0"/>
                </a:rPr>
                <a:t>C.Mác</a:t>
              </a:r>
              <a:endParaRPr lang="en-US" kern="0" dirty="0">
                <a:solidFill>
                  <a:srgbClr val="000000"/>
                </a:solidFill>
                <a:latin typeface="Arial" panose="020B0604020202020204"/>
                <a:cs typeface="Arial" panose="020B0604020202020204" pitchFamily="34" charset="0"/>
              </a:endParaRPr>
            </a:p>
            <a:p>
              <a:pPr marL="0" lvl="1" algn="ctr">
                <a:defRPr/>
              </a:pPr>
              <a:r>
                <a:rPr lang="en-US" kern="0" dirty="0">
                  <a:solidFill>
                    <a:srgbClr val="000000"/>
                  </a:solidFill>
                  <a:latin typeface="Arial" panose="020B0604020202020204"/>
                  <a:cs typeface="Arial" panose="020B0604020202020204" pitchFamily="34" charset="0"/>
                </a:rPr>
                <a:t>&amp;</a:t>
              </a:r>
            </a:p>
            <a:p>
              <a:pPr marL="0" lvl="1" algn="ctr">
                <a:defRPr/>
              </a:pPr>
              <a:r>
                <a:rPr lang="en-US" kern="0" dirty="0" err="1">
                  <a:solidFill>
                    <a:srgbClr val="000000"/>
                  </a:solidFill>
                  <a:latin typeface="Arial" panose="020B0604020202020204"/>
                  <a:cs typeface="Arial" panose="020B0604020202020204" pitchFamily="34" charset="0"/>
                </a:rPr>
                <a:t>Ph.Ăngghen</a:t>
              </a:r>
              <a:endParaRPr lang="en-US" kern="0" dirty="0">
                <a:solidFill>
                  <a:srgbClr val="000000"/>
                </a:solidFill>
                <a:latin typeface="Arial" panose="020B0604020202020204"/>
                <a:cs typeface="Arial" panose="020B0604020202020204" pitchFamily="34" charset="0"/>
              </a:endParaRPr>
            </a:p>
          </p:txBody>
        </p:sp>
      </p:grpSp>
      <p:sp>
        <p:nvSpPr>
          <p:cNvPr id="21"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22"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10" grpId="0" animBg="1"/>
      <p:bldP spid="11" grpId="0" animBg="1"/>
      <p:bldP spid="1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gray">
          <a:xfrm>
            <a:off x="3742214" y="2225222"/>
            <a:ext cx="5088696" cy="3051311"/>
          </a:xfrm>
          <a:prstGeom prst="roundRect">
            <a:avLst>
              <a:gd name="adj" fmla="val 3130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vi-VN" sz="2600" kern="0" dirty="0">
                <a:solidFill>
                  <a:prstClr val="black"/>
                </a:solidFill>
                <a:cs typeface="Arial" panose="020B0604020202020204" pitchFamily="34" charset="0"/>
              </a:rPr>
              <a:t>Giai cấp công nhân - con đẻ của nền đại công nghiệp tư bản chủ nghĩa, giai cấp đại biểu cho lực lượng sản xuất tiên tiến và phương thức sản xuất hiện đại.</a:t>
            </a:r>
          </a:p>
        </p:txBody>
      </p:sp>
      <p:grpSp>
        <p:nvGrpSpPr>
          <p:cNvPr id="14" name="Group 13"/>
          <p:cNvGrpSpPr/>
          <p:nvPr/>
        </p:nvGrpSpPr>
        <p:grpSpPr>
          <a:xfrm>
            <a:off x="341784" y="2731870"/>
            <a:ext cx="2286000" cy="2286000"/>
            <a:chOff x="196754" y="2538869"/>
            <a:chExt cx="2286000" cy="2286000"/>
          </a:xfrm>
        </p:grpSpPr>
        <p:grpSp>
          <p:nvGrpSpPr>
            <p:cNvPr id="21" name="Group 20"/>
            <p:cNvGrpSpPr/>
            <p:nvPr/>
          </p:nvGrpSpPr>
          <p:grpSpPr>
            <a:xfrm>
              <a:off x="196754" y="2538869"/>
              <a:ext cx="2286000" cy="2286000"/>
              <a:chOff x="446410" y="3416942"/>
              <a:chExt cx="1874728" cy="1873250"/>
            </a:xfrm>
          </p:grpSpPr>
          <p:grpSp>
            <p:nvGrpSpPr>
              <p:cNvPr id="23" name="Group 22"/>
              <p:cNvGrpSpPr/>
              <p:nvPr/>
            </p:nvGrpSpPr>
            <p:grpSpPr bwMode="gray">
              <a:xfrm>
                <a:off x="446410" y="3416942"/>
                <a:ext cx="1874728" cy="1873250"/>
                <a:chOff x="682554" y="3610898"/>
                <a:chExt cx="2109554" cy="2108263"/>
              </a:xfrm>
              <a:effectLst>
                <a:reflection blurRad="6350" stA="52000" endA="300" endPos="35000" dir="5400000" sy="-100000" algn="bl" rotWithShape="0"/>
              </a:effectLst>
            </p:grpSpPr>
            <p:grpSp>
              <p:nvGrpSpPr>
                <p:cNvPr id="27" name="Group 26"/>
                <p:cNvGrpSpPr/>
                <p:nvPr/>
              </p:nvGrpSpPr>
              <p:grpSpPr bwMode="gray">
                <a:xfrm>
                  <a:off x="682554" y="3610898"/>
                  <a:ext cx="2109554" cy="2108263"/>
                  <a:chOff x="390255" y="2662226"/>
                  <a:chExt cx="1458564" cy="1457672"/>
                </a:xfrm>
              </p:grpSpPr>
              <p:sp>
                <p:nvSpPr>
                  <p:cNvPr id="29" name="TG_Oval 68"/>
                  <p:cNvSpPr>
                    <a:spLocks noChangeArrowheads="1"/>
                  </p:cNvSpPr>
                  <p:nvPr/>
                </p:nvSpPr>
                <p:spPr bwMode="gray">
                  <a:xfrm>
                    <a:off x="409144" y="2681374"/>
                    <a:ext cx="1424582" cy="1424581"/>
                  </a:xfrm>
                  <a:prstGeom prst="ellipse">
                    <a:avLst/>
                  </a:prstGeom>
                  <a:gradFill flip="none" rotWithShape="1">
                    <a:gsLst>
                      <a:gs pos="0">
                        <a:srgbClr val="9DA3B1"/>
                      </a:gs>
                      <a:gs pos="35000">
                        <a:srgbClr val="A5ABB7"/>
                      </a:gs>
                      <a:gs pos="58000">
                        <a:srgbClr val="DDDDDD"/>
                      </a:gs>
                      <a:gs pos="100000">
                        <a:srgbClr val="A5ABB7"/>
                      </a:gs>
                    </a:gsLst>
                    <a:lin ang="8100000" scaled="1"/>
                    <a:tileRect/>
                  </a:gradFill>
                  <a:ln>
                    <a:noFill/>
                  </a:ln>
                  <a:effectLst/>
                  <a:scene3d>
                    <a:camera prst="orthographicFront">
                      <a:rot lat="0" lon="0" rev="0"/>
                    </a:camera>
                    <a:lightRig rig="threePt" dir="t">
                      <a:rot lat="0" lon="0" rev="15600000"/>
                    </a:lightRig>
                  </a:scene3d>
                  <a:sp3d prstMaterial="dkEdge">
                    <a:bevelT w="279400" h="114300" prst="cross"/>
                    <a:contourClr>
                      <a:srgbClr val="000000"/>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G_Block Arc 103"/>
                  <p:cNvSpPr/>
                  <p:nvPr/>
                </p:nvSpPr>
                <p:spPr bwMode="gray">
                  <a:xfrm rot="18023068">
                    <a:off x="390254" y="2662227"/>
                    <a:ext cx="1422129" cy="1422127"/>
                  </a:xfrm>
                  <a:prstGeom prst="blockArc">
                    <a:avLst>
                      <a:gd name="adj1" fmla="val 12071187"/>
                      <a:gd name="adj2" fmla="val 20286976"/>
                      <a:gd name="adj3" fmla="val 10689"/>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outerShdw blurRad="40000" dist="20000" dir="5400000" rotWithShape="0">
                      <a:srgbClr val="000000">
                        <a:alpha val="38000"/>
                      </a:srgbClr>
                    </a:outerShdw>
                  </a:effectLst>
                  <a:scene3d>
                    <a:camera prst="orthographicFront"/>
                    <a:lightRig rig="brightRoom" dir="t">
                      <a:rot lat="0" lon="0" rev="174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1" name="TG_Block Arc 104"/>
                  <p:cNvSpPr/>
                  <p:nvPr/>
                </p:nvSpPr>
                <p:spPr bwMode="gray">
                  <a:xfrm rot="16200000">
                    <a:off x="405595" y="2676674"/>
                    <a:ext cx="1451523" cy="1434925"/>
                  </a:xfrm>
                  <a:prstGeom prst="blockArc">
                    <a:avLst>
                      <a:gd name="adj1" fmla="val 1030945"/>
                      <a:gd name="adj2" fmla="val 10468571"/>
                      <a:gd name="adj3" fmla="val 10184"/>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scene3d>
                    <a:camera prst="orthographicFront"/>
                    <a:lightRig rig="brightRoom" dir="t">
                      <a:rot lat="0" lon="0" rev="72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8" name="TG_Oval 19"/>
                <p:cNvSpPr/>
                <p:nvPr/>
              </p:nvSpPr>
              <p:spPr bwMode="gray">
                <a:xfrm>
                  <a:off x="795224" y="3721104"/>
                  <a:ext cx="1867242" cy="1867239"/>
                </a:xfrm>
                <a:prstGeom prst="donut">
                  <a:avLst>
                    <a:gd name="adj" fmla="val 4214"/>
                  </a:avLst>
                </a:prstGeom>
                <a:gradFill>
                  <a:gsLst>
                    <a:gs pos="0">
                      <a:srgbClr val="000000">
                        <a:alpha val="50000"/>
                      </a:srgbClr>
                    </a:gs>
                    <a:gs pos="25000">
                      <a:srgbClr val="000000">
                        <a:lumMod val="65000"/>
                        <a:alpha val="50000"/>
                      </a:srgbClr>
                    </a:gs>
                    <a:gs pos="50000">
                      <a:srgbClr val="000000">
                        <a:lumMod val="50000"/>
                        <a:alpha val="50000"/>
                      </a:srgbClr>
                    </a:gs>
                    <a:gs pos="75000">
                      <a:srgbClr val="000000">
                        <a:lumMod val="65000"/>
                        <a:alpha val="50000"/>
                      </a:srgbClr>
                    </a:gs>
                    <a:gs pos="100000">
                      <a:srgbClr val="000000">
                        <a:alpha val="50000"/>
                      </a:srgbClr>
                    </a:gs>
                  </a:gsLst>
                  <a:lin ang="5400000" scaled="0"/>
                </a:gradFill>
                <a:ln w="28575" cap="flat" cmpd="sng" algn="ctr">
                  <a:solidFill>
                    <a:srgbClr val="FFFFFF">
                      <a:alpha val="30000"/>
                    </a:srgbClr>
                  </a:solidFill>
                  <a:prstDash val="solid"/>
                </a:ln>
                <a:effectLst/>
                <a:scene3d>
                  <a:camera prst="orthographicFront"/>
                  <a:lightRig rig="glow" dir="t">
                    <a:rot lat="0" lon="0" rev="14400000"/>
                  </a:lightRig>
                </a:scene3d>
                <a:sp3d prstMaterial="clear">
                  <a:bevelT w="508000" h="1905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4" name="Group 23"/>
              <p:cNvGrpSpPr/>
              <p:nvPr/>
            </p:nvGrpSpPr>
            <p:grpSpPr bwMode="gray">
              <a:xfrm>
                <a:off x="670921" y="3668742"/>
                <a:ext cx="1381443" cy="1381197"/>
                <a:chOff x="972792" y="3136897"/>
                <a:chExt cx="1554481" cy="1554480"/>
              </a:xfrm>
            </p:grpSpPr>
            <p:sp>
              <p:nvSpPr>
                <p:cNvPr id="25" name="TG_Oval 19"/>
                <p:cNvSpPr/>
                <p:nvPr/>
              </p:nvSpPr>
              <p:spPr bwMode="gray">
                <a:xfrm>
                  <a:off x="972792" y="3136897"/>
                  <a:ext cx="1554481" cy="1554480"/>
                </a:xfrm>
                <a:prstGeom prst="ellipse">
                  <a:avLst/>
                </a:prstGeom>
                <a:gradFill>
                  <a:gsLst>
                    <a:gs pos="0">
                      <a:srgbClr val="A9D646"/>
                    </a:gs>
                    <a:gs pos="25000">
                      <a:srgbClr val="92C02A"/>
                    </a:gs>
                    <a:gs pos="50000">
                      <a:srgbClr val="779D23"/>
                    </a:gs>
                    <a:gs pos="75000">
                      <a:srgbClr val="92C02A"/>
                    </a:gs>
                    <a:gs pos="100000">
                      <a:srgbClr val="A9D646"/>
                    </a:gs>
                  </a:gsLst>
                  <a:lin ang="5400000" scaled="0"/>
                </a:gradFill>
                <a:ln w="28575" cap="flat" cmpd="sng" algn="ctr">
                  <a:noFill/>
                  <a:prstDash val="solid"/>
                </a:ln>
                <a:effectLst>
                  <a:outerShdw blurRad="50800" sx="106000" sy="106000" algn="ctr" rotWithShape="0">
                    <a:prstClr val="black">
                      <a:alpha val="80000"/>
                    </a:prstClr>
                  </a:outerShdw>
                </a:effectLst>
                <a:scene3d>
                  <a:camera prst="orthographicFront">
                    <a:rot lat="0" lon="0" rev="0"/>
                  </a:camera>
                  <a:lightRig rig="glow" dir="t">
                    <a:rot lat="0" lon="0" rev="3600000"/>
                  </a:lightRig>
                </a:scene3d>
                <a:sp3d contourW="25400" prstMaterial="dkEdge">
                  <a:bevelT w="571500" h="571500"/>
                  <a:contourClr>
                    <a:srgbClr val="000000"/>
                  </a:contourClr>
                </a:sp3d>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1" i="0" u="none" strike="noStrike" kern="1200" cap="none" spc="0" normalizeH="0" baseline="0" noProof="0" dirty="0">
                    <a:ln w="11430"/>
                    <a:gradFill>
                      <a:gsLst>
                        <a:gs pos="0">
                          <a:srgbClr val="EFA263">
                            <a:tint val="70000"/>
                            <a:satMod val="245000"/>
                          </a:srgbClr>
                        </a:gs>
                        <a:gs pos="75000">
                          <a:srgbClr val="EFA263">
                            <a:tint val="90000"/>
                            <a:shade val="60000"/>
                            <a:satMod val="240000"/>
                          </a:srgbClr>
                        </a:gs>
                        <a:gs pos="100000">
                          <a:srgbClr val="EFA263">
                            <a:tint val="100000"/>
                            <a:shade val="50000"/>
                            <a:satMod val="240000"/>
                          </a:srgbClr>
                        </a:gs>
                      </a:gsLst>
                      <a:lin ang="5400000"/>
                    </a:gradFill>
                    <a:effectLst>
                      <a:outerShdw blurRad="50800" dist="39000" dir="5460000" algn="tl">
                        <a:srgbClr val="000000">
                          <a:alpha val="38000"/>
                        </a:srgbClr>
                      </a:outerShdw>
                      <a:reflection blurRad="6350" stA="60000" endA="900" endPos="58000" dir="5400000" sy="-100000" algn="bl" rotWithShape="0"/>
                    </a:effectLst>
                    <a:uLnTx/>
                    <a:uFillTx/>
                    <a:latin typeface="Arial" panose="020B0604020202020204"/>
                    <a:ea typeface="+mn-ea"/>
                    <a:cs typeface="+mn-cs"/>
                  </a:endParaRPr>
                </a:p>
              </p:txBody>
            </p:sp>
            <p:sp>
              <p:nvSpPr>
                <p:cNvPr id="26" name="TG_Oval 19"/>
                <p:cNvSpPr/>
                <p:nvPr/>
              </p:nvSpPr>
              <p:spPr bwMode="gray">
                <a:xfrm>
                  <a:off x="1036538" y="3201787"/>
                  <a:ext cx="1427111" cy="1427105"/>
                </a:xfrm>
                <a:prstGeom prst="ellipse">
                  <a:avLst/>
                </a:prstGeom>
                <a:gradFill flip="none" rotWithShape="1">
                  <a:gsLst>
                    <a:gs pos="0">
                      <a:srgbClr val="000000">
                        <a:alpha val="50000"/>
                      </a:srgbClr>
                    </a:gs>
                    <a:gs pos="25000">
                      <a:srgbClr val="000000">
                        <a:lumMod val="65000"/>
                        <a:alpha val="23000"/>
                      </a:srgbClr>
                    </a:gs>
                    <a:gs pos="50000">
                      <a:srgbClr val="000000">
                        <a:lumMod val="50000"/>
                        <a:alpha val="0"/>
                      </a:srgbClr>
                    </a:gs>
                    <a:gs pos="75000">
                      <a:srgbClr val="000000">
                        <a:lumMod val="65000"/>
                        <a:alpha val="16000"/>
                      </a:srgbClr>
                    </a:gs>
                    <a:gs pos="100000">
                      <a:srgbClr val="000000">
                        <a:alpha val="50000"/>
                      </a:srgbClr>
                    </a:gs>
                  </a:gsLst>
                  <a:lin ang="5400000" scaled="1"/>
                  <a:tileRect/>
                </a:gradFill>
                <a:ln w="28575" cap="flat" cmpd="sng" algn="ctr">
                  <a:solidFill>
                    <a:srgbClr val="FFFFFF">
                      <a:alpha val="30000"/>
                    </a:srgbClr>
                  </a:solidFill>
                  <a:prstDash val="solid"/>
                </a:ln>
                <a:effectLst>
                  <a:outerShdw blurRad="63500" sx="102000" sy="102000" algn="ctr" rotWithShape="0">
                    <a:srgbClr val="FFFFFF">
                      <a:alpha val="40000"/>
                    </a:srgbClr>
                  </a:outerShdw>
                </a:effectLst>
                <a:scene3d>
                  <a:camera prst="orthographicFront">
                    <a:rot lat="0" lon="0" rev="0"/>
                  </a:camera>
                  <a:lightRig rig="glow" dir="t">
                    <a:rot lat="0" lon="0" rev="14400000"/>
                  </a:lightRig>
                </a:scene3d>
                <a:sp3d prstMaterial="clear">
                  <a:bevelT w="889000" h="8890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22" name="TextBox 21"/>
            <p:cNvSpPr txBox="1"/>
            <p:nvPr/>
          </p:nvSpPr>
          <p:spPr>
            <a:xfrm>
              <a:off x="366331" y="3203332"/>
              <a:ext cx="1882419" cy="830997"/>
            </a:xfrm>
            <a:prstGeom prst="rect">
              <a:avLst/>
            </a:prstGeom>
            <a:noFill/>
          </p:spPr>
          <p:txBody>
            <a:bodyPr wrap="square" rtlCol="0">
              <a:spAutoFit/>
            </a:bodyPr>
            <a:lstStyle/>
            <a:p>
              <a:pPr marL="0" lvl="1" algn="ctr">
                <a:defRPr/>
              </a:pPr>
              <a:r>
                <a:rPr lang="en-US" sz="2400" kern="0" dirty="0" err="1">
                  <a:solidFill>
                    <a:srgbClr val="000000"/>
                  </a:solidFill>
                  <a:cs typeface="Arial" panose="020B0604020202020204" pitchFamily="34" charset="0"/>
                </a:rPr>
                <a:t>C.Mác</a:t>
              </a:r>
              <a:endParaRPr lang="en-US" sz="2400" kern="0" dirty="0">
                <a:solidFill>
                  <a:srgbClr val="000000"/>
                </a:solidFill>
                <a:cs typeface="Arial" panose="020B0604020202020204" pitchFamily="34" charset="0"/>
              </a:endParaRPr>
            </a:p>
            <a:p>
              <a:pPr marL="0" lvl="1" algn="ctr">
                <a:defRPr/>
              </a:pPr>
              <a:r>
                <a:rPr lang="en-US" sz="2400" kern="0" dirty="0" err="1">
                  <a:solidFill>
                    <a:srgbClr val="000000"/>
                  </a:solidFill>
                  <a:cs typeface="Arial" panose="020B0604020202020204" pitchFamily="34" charset="0"/>
                </a:rPr>
                <a:t>Ph.Ăngghen</a:t>
              </a:r>
              <a:endParaRPr lang="en-US" sz="2400" kern="0" dirty="0">
                <a:solidFill>
                  <a:srgbClr val="000000"/>
                </a:solidFill>
                <a:cs typeface="Arial" panose="020B0604020202020204" pitchFamily="34" charset="0"/>
              </a:endParaRPr>
            </a:p>
          </p:txBody>
        </p:sp>
      </p:grpSp>
      <p:grpSp>
        <p:nvGrpSpPr>
          <p:cNvPr id="32" name="Group 31"/>
          <p:cNvGrpSpPr/>
          <p:nvPr/>
        </p:nvGrpSpPr>
        <p:grpSpPr>
          <a:xfrm>
            <a:off x="2195736" y="1728417"/>
            <a:ext cx="1251876" cy="3865516"/>
            <a:chOff x="2195736" y="2011755"/>
            <a:chExt cx="1251876" cy="3865516"/>
          </a:xfrm>
        </p:grpSpPr>
        <p:sp>
          <p:nvSpPr>
            <p:cNvPr id="33" name="Freeform 20"/>
            <p:cNvSpPr/>
            <p:nvPr/>
          </p:nvSpPr>
          <p:spPr bwMode="ltGray">
            <a:xfrm rot="5400000" flipV="1">
              <a:off x="1969035" y="2238456"/>
              <a:ext cx="170527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34" name="Freeform 22"/>
            <p:cNvSpPr/>
            <p:nvPr/>
          </p:nvSpPr>
          <p:spPr bwMode="ltGray">
            <a:xfrm rot="5400000" flipH="1" flipV="1">
              <a:off x="2065590" y="4495250"/>
              <a:ext cx="151216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35" name="Freeform 21"/>
            <p:cNvSpPr/>
            <p:nvPr/>
          </p:nvSpPr>
          <p:spPr bwMode="ltGray">
            <a:xfrm rot="5400000" flipV="1">
              <a:off x="2694082" y="3448816"/>
              <a:ext cx="346540" cy="116052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grpSp>
      <p:sp>
        <p:nvSpPr>
          <p:cNvPr id="37"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20"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1784" y="2731870"/>
            <a:ext cx="2286000" cy="2286000"/>
            <a:chOff x="196754" y="2538869"/>
            <a:chExt cx="2286000" cy="2286000"/>
          </a:xfrm>
        </p:grpSpPr>
        <p:grpSp>
          <p:nvGrpSpPr>
            <p:cNvPr id="6" name="Group 5"/>
            <p:cNvGrpSpPr/>
            <p:nvPr/>
          </p:nvGrpSpPr>
          <p:grpSpPr>
            <a:xfrm>
              <a:off x="196754" y="2538869"/>
              <a:ext cx="2286000" cy="2286000"/>
              <a:chOff x="446410" y="3416942"/>
              <a:chExt cx="1874728" cy="1873250"/>
            </a:xfrm>
          </p:grpSpPr>
          <p:grpSp>
            <p:nvGrpSpPr>
              <p:cNvPr id="8" name="Group 7"/>
              <p:cNvGrpSpPr/>
              <p:nvPr/>
            </p:nvGrpSpPr>
            <p:grpSpPr bwMode="gray">
              <a:xfrm>
                <a:off x="446410" y="3416942"/>
                <a:ext cx="1874728" cy="1873250"/>
                <a:chOff x="682554" y="3610898"/>
                <a:chExt cx="2109554" cy="2108263"/>
              </a:xfrm>
              <a:effectLst>
                <a:reflection blurRad="6350" stA="52000" endA="300" endPos="35000" dir="5400000" sy="-100000" algn="bl" rotWithShape="0"/>
              </a:effectLst>
            </p:grpSpPr>
            <p:grpSp>
              <p:nvGrpSpPr>
                <p:cNvPr id="12" name="Group 11"/>
                <p:cNvGrpSpPr/>
                <p:nvPr/>
              </p:nvGrpSpPr>
              <p:grpSpPr bwMode="gray">
                <a:xfrm>
                  <a:off x="682554" y="3610898"/>
                  <a:ext cx="2109554" cy="2108263"/>
                  <a:chOff x="390255" y="2662226"/>
                  <a:chExt cx="1458564" cy="1457672"/>
                </a:xfrm>
              </p:grpSpPr>
              <p:sp>
                <p:nvSpPr>
                  <p:cNvPr id="14" name="TG_Oval 68"/>
                  <p:cNvSpPr>
                    <a:spLocks noChangeArrowheads="1"/>
                  </p:cNvSpPr>
                  <p:nvPr/>
                </p:nvSpPr>
                <p:spPr bwMode="gray">
                  <a:xfrm>
                    <a:off x="409144" y="2681374"/>
                    <a:ext cx="1424582" cy="1424581"/>
                  </a:xfrm>
                  <a:prstGeom prst="ellipse">
                    <a:avLst/>
                  </a:prstGeom>
                  <a:gradFill flip="none" rotWithShape="1">
                    <a:gsLst>
                      <a:gs pos="0">
                        <a:srgbClr val="9DA3B1"/>
                      </a:gs>
                      <a:gs pos="35000">
                        <a:srgbClr val="A5ABB7"/>
                      </a:gs>
                      <a:gs pos="58000">
                        <a:srgbClr val="DDDDDD"/>
                      </a:gs>
                      <a:gs pos="100000">
                        <a:srgbClr val="A5ABB7"/>
                      </a:gs>
                    </a:gsLst>
                    <a:lin ang="8100000" scaled="1"/>
                    <a:tileRect/>
                  </a:gradFill>
                  <a:ln>
                    <a:noFill/>
                  </a:ln>
                  <a:effectLst/>
                  <a:scene3d>
                    <a:camera prst="orthographicFront">
                      <a:rot lat="0" lon="0" rev="0"/>
                    </a:camera>
                    <a:lightRig rig="threePt" dir="t">
                      <a:rot lat="0" lon="0" rev="15600000"/>
                    </a:lightRig>
                  </a:scene3d>
                  <a:sp3d prstMaterial="dkEdge">
                    <a:bevelT w="279400" h="114300" prst="cross"/>
                    <a:contourClr>
                      <a:srgbClr val="000000"/>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TG_Block Arc 103"/>
                  <p:cNvSpPr/>
                  <p:nvPr/>
                </p:nvSpPr>
                <p:spPr bwMode="gray">
                  <a:xfrm rot="18023068">
                    <a:off x="390254" y="2662227"/>
                    <a:ext cx="1422129" cy="1422127"/>
                  </a:xfrm>
                  <a:prstGeom prst="blockArc">
                    <a:avLst>
                      <a:gd name="adj1" fmla="val 12071187"/>
                      <a:gd name="adj2" fmla="val 20286976"/>
                      <a:gd name="adj3" fmla="val 10689"/>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outerShdw blurRad="40000" dist="20000" dir="5400000" rotWithShape="0">
                      <a:srgbClr val="000000">
                        <a:alpha val="38000"/>
                      </a:srgbClr>
                    </a:outerShdw>
                  </a:effectLst>
                  <a:scene3d>
                    <a:camera prst="orthographicFront"/>
                    <a:lightRig rig="brightRoom" dir="t">
                      <a:rot lat="0" lon="0" rev="174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G_Block Arc 104"/>
                  <p:cNvSpPr/>
                  <p:nvPr/>
                </p:nvSpPr>
                <p:spPr bwMode="gray">
                  <a:xfrm rot="16200000">
                    <a:off x="405595" y="2676674"/>
                    <a:ext cx="1451523" cy="1434925"/>
                  </a:xfrm>
                  <a:prstGeom prst="blockArc">
                    <a:avLst>
                      <a:gd name="adj1" fmla="val 1030945"/>
                      <a:gd name="adj2" fmla="val 10468571"/>
                      <a:gd name="adj3" fmla="val 10184"/>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scene3d>
                    <a:camera prst="orthographicFront"/>
                    <a:lightRig rig="brightRoom" dir="t">
                      <a:rot lat="0" lon="0" rev="72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3" name="TG_Oval 19"/>
                <p:cNvSpPr/>
                <p:nvPr/>
              </p:nvSpPr>
              <p:spPr bwMode="gray">
                <a:xfrm>
                  <a:off x="795224" y="3721104"/>
                  <a:ext cx="1867242" cy="1867239"/>
                </a:xfrm>
                <a:prstGeom prst="donut">
                  <a:avLst>
                    <a:gd name="adj" fmla="val 4214"/>
                  </a:avLst>
                </a:prstGeom>
                <a:gradFill>
                  <a:gsLst>
                    <a:gs pos="0">
                      <a:srgbClr val="000000">
                        <a:alpha val="50000"/>
                      </a:srgbClr>
                    </a:gs>
                    <a:gs pos="25000">
                      <a:srgbClr val="000000">
                        <a:lumMod val="65000"/>
                        <a:alpha val="50000"/>
                      </a:srgbClr>
                    </a:gs>
                    <a:gs pos="50000">
                      <a:srgbClr val="000000">
                        <a:lumMod val="50000"/>
                        <a:alpha val="50000"/>
                      </a:srgbClr>
                    </a:gs>
                    <a:gs pos="75000">
                      <a:srgbClr val="000000">
                        <a:lumMod val="65000"/>
                        <a:alpha val="50000"/>
                      </a:srgbClr>
                    </a:gs>
                    <a:gs pos="100000">
                      <a:srgbClr val="000000">
                        <a:alpha val="50000"/>
                      </a:srgbClr>
                    </a:gs>
                  </a:gsLst>
                  <a:lin ang="5400000" scaled="0"/>
                </a:gradFill>
                <a:ln w="28575" cap="flat" cmpd="sng" algn="ctr">
                  <a:solidFill>
                    <a:srgbClr val="FFFFFF">
                      <a:alpha val="30000"/>
                    </a:srgbClr>
                  </a:solidFill>
                  <a:prstDash val="solid"/>
                </a:ln>
                <a:effectLst/>
                <a:scene3d>
                  <a:camera prst="orthographicFront"/>
                  <a:lightRig rig="glow" dir="t">
                    <a:rot lat="0" lon="0" rev="14400000"/>
                  </a:lightRig>
                </a:scene3d>
                <a:sp3d prstMaterial="clear">
                  <a:bevelT w="508000" h="1905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9" name="Group 8"/>
              <p:cNvGrpSpPr/>
              <p:nvPr/>
            </p:nvGrpSpPr>
            <p:grpSpPr bwMode="gray">
              <a:xfrm>
                <a:off x="670921" y="3668742"/>
                <a:ext cx="1381443" cy="1381197"/>
                <a:chOff x="972792" y="3136897"/>
                <a:chExt cx="1554481" cy="1554480"/>
              </a:xfrm>
            </p:grpSpPr>
            <p:sp>
              <p:nvSpPr>
                <p:cNvPr id="10" name="TG_Oval 19"/>
                <p:cNvSpPr/>
                <p:nvPr/>
              </p:nvSpPr>
              <p:spPr bwMode="gray">
                <a:xfrm>
                  <a:off x="972792" y="3136897"/>
                  <a:ext cx="1554481" cy="1554480"/>
                </a:xfrm>
                <a:prstGeom prst="ellipse">
                  <a:avLst/>
                </a:prstGeom>
                <a:gradFill>
                  <a:gsLst>
                    <a:gs pos="0">
                      <a:srgbClr val="A9D646"/>
                    </a:gs>
                    <a:gs pos="25000">
                      <a:srgbClr val="92C02A"/>
                    </a:gs>
                    <a:gs pos="50000">
                      <a:srgbClr val="779D23"/>
                    </a:gs>
                    <a:gs pos="75000">
                      <a:srgbClr val="92C02A"/>
                    </a:gs>
                    <a:gs pos="100000">
                      <a:srgbClr val="A9D646"/>
                    </a:gs>
                  </a:gsLst>
                  <a:lin ang="5400000" scaled="0"/>
                </a:gradFill>
                <a:ln w="28575" cap="flat" cmpd="sng" algn="ctr">
                  <a:noFill/>
                  <a:prstDash val="solid"/>
                </a:ln>
                <a:effectLst>
                  <a:outerShdw blurRad="50800" sx="106000" sy="106000" algn="ctr" rotWithShape="0">
                    <a:prstClr val="black">
                      <a:alpha val="80000"/>
                    </a:prstClr>
                  </a:outerShdw>
                </a:effectLst>
                <a:scene3d>
                  <a:camera prst="orthographicFront">
                    <a:rot lat="0" lon="0" rev="0"/>
                  </a:camera>
                  <a:lightRig rig="glow" dir="t">
                    <a:rot lat="0" lon="0" rev="3600000"/>
                  </a:lightRig>
                </a:scene3d>
                <a:sp3d contourW="25400" prstMaterial="dkEdge">
                  <a:bevelT w="571500" h="571500"/>
                  <a:contourClr>
                    <a:srgbClr val="000000"/>
                  </a:contourClr>
                </a:sp3d>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1" i="0" u="none" strike="noStrike" kern="1200" cap="none" spc="0" normalizeH="0" baseline="0" noProof="0" dirty="0">
                    <a:ln w="11430"/>
                    <a:gradFill>
                      <a:gsLst>
                        <a:gs pos="0">
                          <a:srgbClr val="EFA263">
                            <a:tint val="70000"/>
                            <a:satMod val="245000"/>
                          </a:srgbClr>
                        </a:gs>
                        <a:gs pos="75000">
                          <a:srgbClr val="EFA263">
                            <a:tint val="90000"/>
                            <a:shade val="60000"/>
                            <a:satMod val="240000"/>
                          </a:srgbClr>
                        </a:gs>
                        <a:gs pos="100000">
                          <a:srgbClr val="EFA263">
                            <a:tint val="100000"/>
                            <a:shade val="50000"/>
                            <a:satMod val="240000"/>
                          </a:srgbClr>
                        </a:gs>
                      </a:gsLst>
                      <a:lin ang="5400000"/>
                    </a:gradFill>
                    <a:effectLst>
                      <a:outerShdw blurRad="50800" dist="39000" dir="5460000" algn="tl">
                        <a:srgbClr val="000000">
                          <a:alpha val="38000"/>
                        </a:srgbClr>
                      </a:outerShdw>
                      <a:reflection blurRad="6350" stA="60000" endA="900" endPos="58000" dir="5400000" sy="-100000" algn="bl" rotWithShape="0"/>
                    </a:effectLst>
                    <a:uLnTx/>
                    <a:uFillTx/>
                    <a:latin typeface="Arial" panose="020B0604020202020204"/>
                    <a:ea typeface="+mn-ea"/>
                    <a:cs typeface="+mn-cs"/>
                  </a:endParaRPr>
                </a:p>
              </p:txBody>
            </p:sp>
            <p:sp>
              <p:nvSpPr>
                <p:cNvPr id="11" name="TG_Oval 19"/>
                <p:cNvSpPr/>
                <p:nvPr/>
              </p:nvSpPr>
              <p:spPr bwMode="gray">
                <a:xfrm>
                  <a:off x="1036538" y="3201787"/>
                  <a:ext cx="1427111" cy="1427105"/>
                </a:xfrm>
                <a:prstGeom prst="ellipse">
                  <a:avLst/>
                </a:prstGeom>
                <a:gradFill flip="none" rotWithShape="1">
                  <a:gsLst>
                    <a:gs pos="0">
                      <a:srgbClr val="000000">
                        <a:alpha val="50000"/>
                      </a:srgbClr>
                    </a:gs>
                    <a:gs pos="25000">
                      <a:srgbClr val="000000">
                        <a:lumMod val="65000"/>
                        <a:alpha val="23000"/>
                      </a:srgbClr>
                    </a:gs>
                    <a:gs pos="50000">
                      <a:srgbClr val="000000">
                        <a:lumMod val="50000"/>
                        <a:alpha val="0"/>
                      </a:srgbClr>
                    </a:gs>
                    <a:gs pos="75000">
                      <a:srgbClr val="000000">
                        <a:lumMod val="65000"/>
                        <a:alpha val="16000"/>
                      </a:srgbClr>
                    </a:gs>
                    <a:gs pos="100000">
                      <a:srgbClr val="000000">
                        <a:alpha val="50000"/>
                      </a:srgbClr>
                    </a:gs>
                  </a:gsLst>
                  <a:lin ang="5400000" scaled="1"/>
                  <a:tileRect/>
                </a:gradFill>
                <a:ln w="28575" cap="flat" cmpd="sng" algn="ctr">
                  <a:solidFill>
                    <a:srgbClr val="FFFFFF">
                      <a:alpha val="30000"/>
                    </a:srgbClr>
                  </a:solidFill>
                  <a:prstDash val="solid"/>
                </a:ln>
                <a:effectLst>
                  <a:outerShdw blurRad="63500" sx="102000" sy="102000" algn="ctr" rotWithShape="0">
                    <a:srgbClr val="FFFFFF">
                      <a:alpha val="40000"/>
                    </a:srgbClr>
                  </a:outerShdw>
                </a:effectLst>
                <a:scene3d>
                  <a:camera prst="orthographicFront">
                    <a:rot lat="0" lon="0" rev="0"/>
                  </a:camera>
                  <a:lightRig rig="glow" dir="t">
                    <a:rot lat="0" lon="0" rev="14400000"/>
                  </a:lightRig>
                </a:scene3d>
                <a:sp3d prstMaterial="clear">
                  <a:bevelT w="889000" h="8890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7" name="TextBox 6"/>
            <p:cNvSpPr txBox="1"/>
            <p:nvPr/>
          </p:nvSpPr>
          <p:spPr>
            <a:xfrm>
              <a:off x="366331" y="3203332"/>
              <a:ext cx="1882419" cy="830997"/>
            </a:xfrm>
            <a:prstGeom prst="rect">
              <a:avLst/>
            </a:prstGeom>
            <a:noFill/>
          </p:spPr>
          <p:txBody>
            <a:bodyPr wrap="square" rtlCol="0">
              <a:spAutoFit/>
            </a:bodyPr>
            <a:lstStyle/>
            <a:p>
              <a:pPr marL="0" lvl="1" algn="ctr">
                <a:defRPr/>
              </a:pPr>
              <a:r>
                <a:rPr lang="en-US" sz="2400" kern="0" dirty="0" err="1">
                  <a:solidFill>
                    <a:srgbClr val="000000"/>
                  </a:solidFill>
                  <a:cs typeface="Arial" panose="020B0604020202020204" pitchFamily="34" charset="0"/>
                </a:rPr>
                <a:t>C.Mác</a:t>
              </a:r>
              <a:endParaRPr lang="en-US" sz="2400" kern="0" dirty="0">
                <a:solidFill>
                  <a:srgbClr val="000000"/>
                </a:solidFill>
                <a:cs typeface="Arial" panose="020B0604020202020204" pitchFamily="34" charset="0"/>
              </a:endParaRPr>
            </a:p>
            <a:p>
              <a:pPr marL="0" lvl="1" algn="ctr">
                <a:defRPr/>
              </a:pPr>
              <a:r>
                <a:rPr lang="en-US" sz="2400" kern="0" dirty="0" err="1">
                  <a:solidFill>
                    <a:srgbClr val="000000"/>
                  </a:solidFill>
                  <a:cs typeface="Arial" panose="020B0604020202020204" pitchFamily="34" charset="0"/>
                </a:rPr>
                <a:t>Ph.Ăngghen</a:t>
              </a:r>
              <a:endParaRPr lang="en-US" sz="2400" kern="0" dirty="0">
                <a:solidFill>
                  <a:srgbClr val="000000"/>
                </a:solidFill>
                <a:cs typeface="Arial" panose="020B0604020202020204" pitchFamily="34" charset="0"/>
              </a:endParaRPr>
            </a:p>
          </p:txBody>
        </p:sp>
      </p:grpSp>
      <p:grpSp>
        <p:nvGrpSpPr>
          <p:cNvPr id="17" name="Group 16"/>
          <p:cNvGrpSpPr/>
          <p:nvPr/>
        </p:nvGrpSpPr>
        <p:grpSpPr>
          <a:xfrm>
            <a:off x="2195736" y="1728417"/>
            <a:ext cx="1251876" cy="3865516"/>
            <a:chOff x="2195736" y="2011755"/>
            <a:chExt cx="1251876" cy="3865516"/>
          </a:xfrm>
        </p:grpSpPr>
        <p:sp>
          <p:nvSpPr>
            <p:cNvPr id="18" name="Freeform 20"/>
            <p:cNvSpPr/>
            <p:nvPr/>
          </p:nvSpPr>
          <p:spPr bwMode="ltGray">
            <a:xfrm rot="5400000" flipV="1">
              <a:off x="1969035" y="2238456"/>
              <a:ext cx="170527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19" name="Freeform 22"/>
            <p:cNvSpPr/>
            <p:nvPr/>
          </p:nvSpPr>
          <p:spPr bwMode="ltGray">
            <a:xfrm rot="5400000" flipH="1" flipV="1">
              <a:off x="2065590" y="4495250"/>
              <a:ext cx="151216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20" name="Freeform 21"/>
            <p:cNvSpPr/>
            <p:nvPr/>
          </p:nvSpPr>
          <p:spPr bwMode="ltGray">
            <a:xfrm rot="5400000" flipV="1">
              <a:off x="2694082" y="3448816"/>
              <a:ext cx="346540" cy="116052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grpSp>
      <p:sp>
        <p:nvSpPr>
          <p:cNvPr id="21" name="Rectangle 20"/>
          <p:cNvSpPr/>
          <p:nvPr/>
        </p:nvSpPr>
        <p:spPr>
          <a:xfrm>
            <a:off x="4571999" y="5502687"/>
            <a:ext cx="4006225" cy="523220"/>
          </a:xfrm>
          <a:prstGeom prst="rect">
            <a:avLst/>
          </a:prstGeom>
        </p:spPr>
        <p:txBody>
          <a:bodyPr wrap="none">
            <a:spAutoFit/>
          </a:bodyPr>
          <a:lstStyle/>
          <a:p>
            <a:r>
              <a:rPr lang="vi-VN" sz="2800" dirty="0">
                <a:solidFill>
                  <a:srgbClr val="000000"/>
                </a:solidFill>
                <a:ea typeface="Times New Roman" panose="02020603050405020304" pitchFamily="18" charset="0"/>
              </a:rPr>
              <a:t>Công nhân khoáng sản</a:t>
            </a:r>
            <a:r>
              <a:rPr lang="x-none" sz="2800" dirty="0"/>
              <a:t> </a:t>
            </a:r>
          </a:p>
        </p:txBody>
      </p:sp>
      <p:pic>
        <p:nvPicPr>
          <p:cNvPr id="22" name="Picture 21"/>
          <p:cNvPicPr>
            <a:picLocks noChangeAspect="1"/>
          </p:cNvPicPr>
          <p:nvPr/>
        </p:nvPicPr>
        <p:blipFill>
          <a:blip r:embed="rId2"/>
          <a:stretch>
            <a:fillRect/>
          </a:stretch>
        </p:blipFill>
        <p:spPr>
          <a:xfrm>
            <a:off x="3616037" y="1527464"/>
            <a:ext cx="5149130" cy="3975223"/>
          </a:xfrm>
          <a:prstGeom prst="rect">
            <a:avLst/>
          </a:prstGeom>
        </p:spPr>
      </p:pic>
      <p:sp>
        <p:nvSpPr>
          <p:cNvPr id="23"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24"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1784" y="2731870"/>
            <a:ext cx="2286000" cy="2286000"/>
            <a:chOff x="196754" y="2538869"/>
            <a:chExt cx="2286000" cy="2286000"/>
          </a:xfrm>
        </p:grpSpPr>
        <p:grpSp>
          <p:nvGrpSpPr>
            <p:cNvPr id="6" name="Group 5"/>
            <p:cNvGrpSpPr/>
            <p:nvPr/>
          </p:nvGrpSpPr>
          <p:grpSpPr>
            <a:xfrm>
              <a:off x="196754" y="2538869"/>
              <a:ext cx="2286000" cy="2286000"/>
              <a:chOff x="446410" y="3416942"/>
              <a:chExt cx="1874728" cy="1873250"/>
            </a:xfrm>
          </p:grpSpPr>
          <p:grpSp>
            <p:nvGrpSpPr>
              <p:cNvPr id="8" name="Group 7"/>
              <p:cNvGrpSpPr/>
              <p:nvPr/>
            </p:nvGrpSpPr>
            <p:grpSpPr bwMode="gray">
              <a:xfrm>
                <a:off x="446410" y="3416942"/>
                <a:ext cx="1874728" cy="1873250"/>
                <a:chOff x="682554" y="3610898"/>
                <a:chExt cx="2109554" cy="2108263"/>
              </a:xfrm>
              <a:effectLst>
                <a:reflection blurRad="6350" stA="52000" endA="300" endPos="35000" dir="5400000" sy="-100000" algn="bl" rotWithShape="0"/>
              </a:effectLst>
            </p:grpSpPr>
            <p:grpSp>
              <p:nvGrpSpPr>
                <p:cNvPr id="12" name="Group 11"/>
                <p:cNvGrpSpPr/>
                <p:nvPr/>
              </p:nvGrpSpPr>
              <p:grpSpPr bwMode="gray">
                <a:xfrm>
                  <a:off x="682554" y="3610898"/>
                  <a:ext cx="2109554" cy="2108263"/>
                  <a:chOff x="390255" y="2662226"/>
                  <a:chExt cx="1458564" cy="1457672"/>
                </a:xfrm>
              </p:grpSpPr>
              <p:sp>
                <p:nvSpPr>
                  <p:cNvPr id="14" name="TG_Oval 68"/>
                  <p:cNvSpPr>
                    <a:spLocks noChangeArrowheads="1"/>
                  </p:cNvSpPr>
                  <p:nvPr/>
                </p:nvSpPr>
                <p:spPr bwMode="gray">
                  <a:xfrm>
                    <a:off x="409144" y="2681374"/>
                    <a:ext cx="1424582" cy="1424581"/>
                  </a:xfrm>
                  <a:prstGeom prst="ellipse">
                    <a:avLst/>
                  </a:prstGeom>
                  <a:gradFill flip="none" rotWithShape="1">
                    <a:gsLst>
                      <a:gs pos="0">
                        <a:srgbClr val="9DA3B1"/>
                      </a:gs>
                      <a:gs pos="35000">
                        <a:srgbClr val="A5ABB7"/>
                      </a:gs>
                      <a:gs pos="58000">
                        <a:srgbClr val="DDDDDD"/>
                      </a:gs>
                      <a:gs pos="100000">
                        <a:srgbClr val="A5ABB7"/>
                      </a:gs>
                    </a:gsLst>
                    <a:lin ang="8100000" scaled="1"/>
                    <a:tileRect/>
                  </a:gradFill>
                  <a:ln>
                    <a:noFill/>
                  </a:ln>
                  <a:effectLst/>
                  <a:scene3d>
                    <a:camera prst="orthographicFront">
                      <a:rot lat="0" lon="0" rev="0"/>
                    </a:camera>
                    <a:lightRig rig="threePt" dir="t">
                      <a:rot lat="0" lon="0" rev="15600000"/>
                    </a:lightRig>
                  </a:scene3d>
                  <a:sp3d prstMaterial="dkEdge">
                    <a:bevelT w="279400" h="114300" prst="cross"/>
                    <a:contourClr>
                      <a:srgbClr val="000000"/>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TG_Block Arc 103"/>
                  <p:cNvSpPr/>
                  <p:nvPr/>
                </p:nvSpPr>
                <p:spPr bwMode="gray">
                  <a:xfrm rot="18023068">
                    <a:off x="390254" y="2662227"/>
                    <a:ext cx="1422129" cy="1422127"/>
                  </a:xfrm>
                  <a:prstGeom prst="blockArc">
                    <a:avLst>
                      <a:gd name="adj1" fmla="val 12071187"/>
                      <a:gd name="adj2" fmla="val 20286976"/>
                      <a:gd name="adj3" fmla="val 10689"/>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outerShdw blurRad="40000" dist="20000" dir="5400000" rotWithShape="0">
                      <a:srgbClr val="000000">
                        <a:alpha val="38000"/>
                      </a:srgbClr>
                    </a:outerShdw>
                  </a:effectLst>
                  <a:scene3d>
                    <a:camera prst="orthographicFront"/>
                    <a:lightRig rig="brightRoom" dir="t">
                      <a:rot lat="0" lon="0" rev="174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G_Block Arc 104"/>
                  <p:cNvSpPr/>
                  <p:nvPr/>
                </p:nvSpPr>
                <p:spPr bwMode="gray">
                  <a:xfrm rot="16200000">
                    <a:off x="405595" y="2676674"/>
                    <a:ext cx="1451523" cy="1434925"/>
                  </a:xfrm>
                  <a:prstGeom prst="blockArc">
                    <a:avLst>
                      <a:gd name="adj1" fmla="val 1030945"/>
                      <a:gd name="adj2" fmla="val 10468571"/>
                      <a:gd name="adj3" fmla="val 10184"/>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scene3d>
                    <a:camera prst="orthographicFront"/>
                    <a:lightRig rig="brightRoom" dir="t">
                      <a:rot lat="0" lon="0" rev="72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3" name="TG_Oval 19"/>
                <p:cNvSpPr/>
                <p:nvPr/>
              </p:nvSpPr>
              <p:spPr bwMode="gray">
                <a:xfrm>
                  <a:off x="795224" y="3721104"/>
                  <a:ext cx="1867242" cy="1867239"/>
                </a:xfrm>
                <a:prstGeom prst="donut">
                  <a:avLst>
                    <a:gd name="adj" fmla="val 4214"/>
                  </a:avLst>
                </a:prstGeom>
                <a:gradFill>
                  <a:gsLst>
                    <a:gs pos="0">
                      <a:srgbClr val="000000">
                        <a:alpha val="50000"/>
                      </a:srgbClr>
                    </a:gs>
                    <a:gs pos="25000">
                      <a:srgbClr val="000000">
                        <a:lumMod val="65000"/>
                        <a:alpha val="50000"/>
                      </a:srgbClr>
                    </a:gs>
                    <a:gs pos="50000">
                      <a:srgbClr val="000000">
                        <a:lumMod val="50000"/>
                        <a:alpha val="50000"/>
                      </a:srgbClr>
                    </a:gs>
                    <a:gs pos="75000">
                      <a:srgbClr val="000000">
                        <a:lumMod val="65000"/>
                        <a:alpha val="50000"/>
                      </a:srgbClr>
                    </a:gs>
                    <a:gs pos="100000">
                      <a:srgbClr val="000000">
                        <a:alpha val="50000"/>
                      </a:srgbClr>
                    </a:gs>
                  </a:gsLst>
                  <a:lin ang="5400000" scaled="0"/>
                </a:gradFill>
                <a:ln w="28575" cap="flat" cmpd="sng" algn="ctr">
                  <a:solidFill>
                    <a:srgbClr val="FFFFFF">
                      <a:alpha val="30000"/>
                    </a:srgbClr>
                  </a:solidFill>
                  <a:prstDash val="solid"/>
                </a:ln>
                <a:effectLst/>
                <a:scene3d>
                  <a:camera prst="orthographicFront"/>
                  <a:lightRig rig="glow" dir="t">
                    <a:rot lat="0" lon="0" rev="14400000"/>
                  </a:lightRig>
                </a:scene3d>
                <a:sp3d prstMaterial="clear">
                  <a:bevelT w="508000" h="1905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9" name="Group 8"/>
              <p:cNvGrpSpPr/>
              <p:nvPr/>
            </p:nvGrpSpPr>
            <p:grpSpPr bwMode="gray">
              <a:xfrm>
                <a:off x="670921" y="3668742"/>
                <a:ext cx="1381443" cy="1381197"/>
                <a:chOff x="972792" y="3136897"/>
                <a:chExt cx="1554481" cy="1554480"/>
              </a:xfrm>
            </p:grpSpPr>
            <p:sp>
              <p:nvSpPr>
                <p:cNvPr id="10" name="TG_Oval 19"/>
                <p:cNvSpPr/>
                <p:nvPr/>
              </p:nvSpPr>
              <p:spPr bwMode="gray">
                <a:xfrm>
                  <a:off x="972792" y="3136897"/>
                  <a:ext cx="1554481" cy="1554480"/>
                </a:xfrm>
                <a:prstGeom prst="ellipse">
                  <a:avLst/>
                </a:prstGeom>
                <a:gradFill>
                  <a:gsLst>
                    <a:gs pos="0">
                      <a:srgbClr val="A9D646"/>
                    </a:gs>
                    <a:gs pos="25000">
                      <a:srgbClr val="92C02A"/>
                    </a:gs>
                    <a:gs pos="50000">
                      <a:srgbClr val="779D23"/>
                    </a:gs>
                    <a:gs pos="75000">
                      <a:srgbClr val="92C02A"/>
                    </a:gs>
                    <a:gs pos="100000">
                      <a:srgbClr val="A9D646"/>
                    </a:gs>
                  </a:gsLst>
                  <a:lin ang="5400000" scaled="0"/>
                </a:gradFill>
                <a:ln w="28575" cap="flat" cmpd="sng" algn="ctr">
                  <a:noFill/>
                  <a:prstDash val="solid"/>
                </a:ln>
                <a:effectLst>
                  <a:outerShdw blurRad="50800" sx="106000" sy="106000" algn="ctr" rotWithShape="0">
                    <a:prstClr val="black">
                      <a:alpha val="80000"/>
                    </a:prstClr>
                  </a:outerShdw>
                </a:effectLst>
                <a:scene3d>
                  <a:camera prst="orthographicFront">
                    <a:rot lat="0" lon="0" rev="0"/>
                  </a:camera>
                  <a:lightRig rig="glow" dir="t">
                    <a:rot lat="0" lon="0" rev="3600000"/>
                  </a:lightRig>
                </a:scene3d>
                <a:sp3d contourW="25400" prstMaterial="dkEdge">
                  <a:bevelT w="571500" h="571500"/>
                  <a:contourClr>
                    <a:srgbClr val="000000"/>
                  </a:contourClr>
                </a:sp3d>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1" i="0" u="none" strike="noStrike" kern="1200" cap="none" spc="0" normalizeH="0" baseline="0" noProof="0" dirty="0">
                    <a:ln w="11430"/>
                    <a:gradFill>
                      <a:gsLst>
                        <a:gs pos="0">
                          <a:srgbClr val="EFA263">
                            <a:tint val="70000"/>
                            <a:satMod val="245000"/>
                          </a:srgbClr>
                        </a:gs>
                        <a:gs pos="75000">
                          <a:srgbClr val="EFA263">
                            <a:tint val="90000"/>
                            <a:shade val="60000"/>
                            <a:satMod val="240000"/>
                          </a:srgbClr>
                        </a:gs>
                        <a:gs pos="100000">
                          <a:srgbClr val="EFA263">
                            <a:tint val="100000"/>
                            <a:shade val="50000"/>
                            <a:satMod val="240000"/>
                          </a:srgbClr>
                        </a:gs>
                      </a:gsLst>
                      <a:lin ang="5400000"/>
                    </a:gradFill>
                    <a:effectLst>
                      <a:outerShdw blurRad="50800" dist="39000" dir="5460000" algn="tl">
                        <a:srgbClr val="000000">
                          <a:alpha val="38000"/>
                        </a:srgbClr>
                      </a:outerShdw>
                      <a:reflection blurRad="6350" stA="60000" endA="900" endPos="58000" dir="5400000" sy="-100000" algn="bl" rotWithShape="0"/>
                    </a:effectLst>
                    <a:uLnTx/>
                    <a:uFillTx/>
                    <a:latin typeface="Arial" panose="020B0604020202020204"/>
                    <a:ea typeface="+mn-ea"/>
                    <a:cs typeface="+mn-cs"/>
                  </a:endParaRPr>
                </a:p>
              </p:txBody>
            </p:sp>
            <p:sp>
              <p:nvSpPr>
                <p:cNvPr id="11" name="TG_Oval 19"/>
                <p:cNvSpPr/>
                <p:nvPr/>
              </p:nvSpPr>
              <p:spPr bwMode="gray">
                <a:xfrm>
                  <a:off x="1036538" y="3201787"/>
                  <a:ext cx="1427111" cy="1427105"/>
                </a:xfrm>
                <a:prstGeom prst="ellipse">
                  <a:avLst/>
                </a:prstGeom>
                <a:gradFill flip="none" rotWithShape="1">
                  <a:gsLst>
                    <a:gs pos="0">
                      <a:srgbClr val="000000">
                        <a:alpha val="50000"/>
                      </a:srgbClr>
                    </a:gs>
                    <a:gs pos="25000">
                      <a:srgbClr val="000000">
                        <a:lumMod val="65000"/>
                        <a:alpha val="23000"/>
                      </a:srgbClr>
                    </a:gs>
                    <a:gs pos="50000">
                      <a:srgbClr val="000000">
                        <a:lumMod val="50000"/>
                        <a:alpha val="0"/>
                      </a:srgbClr>
                    </a:gs>
                    <a:gs pos="75000">
                      <a:srgbClr val="000000">
                        <a:lumMod val="65000"/>
                        <a:alpha val="16000"/>
                      </a:srgbClr>
                    </a:gs>
                    <a:gs pos="100000">
                      <a:srgbClr val="000000">
                        <a:alpha val="50000"/>
                      </a:srgbClr>
                    </a:gs>
                  </a:gsLst>
                  <a:lin ang="5400000" scaled="1"/>
                  <a:tileRect/>
                </a:gradFill>
                <a:ln w="28575" cap="flat" cmpd="sng" algn="ctr">
                  <a:solidFill>
                    <a:srgbClr val="FFFFFF">
                      <a:alpha val="30000"/>
                    </a:srgbClr>
                  </a:solidFill>
                  <a:prstDash val="solid"/>
                </a:ln>
                <a:effectLst>
                  <a:outerShdw blurRad="63500" sx="102000" sy="102000" algn="ctr" rotWithShape="0">
                    <a:srgbClr val="FFFFFF">
                      <a:alpha val="40000"/>
                    </a:srgbClr>
                  </a:outerShdw>
                </a:effectLst>
                <a:scene3d>
                  <a:camera prst="orthographicFront">
                    <a:rot lat="0" lon="0" rev="0"/>
                  </a:camera>
                  <a:lightRig rig="glow" dir="t">
                    <a:rot lat="0" lon="0" rev="14400000"/>
                  </a:lightRig>
                </a:scene3d>
                <a:sp3d prstMaterial="clear">
                  <a:bevelT w="889000" h="8890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7" name="TextBox 6"/>
            <p:cNvSpPr txBox="1"/>
            <p:nvPr/>
          </p:nvSpPr>
          <p:spPr>
            <a:xfrm>
              <a:off x="366331" y="3203332"/>
              <a:ext cx="1882419" cy="830997"/>
            </a:xfrm>
            <a:prstGeom prst="rect">
              <a:avLst/>
            </a:prstGeom>
            <a:noFill/>
          </p:spPr>
          <p:txBody>
            <a:bodyPr wrap="square" rtlCol="0">
              <a:spAutoFit/>
            </a:bodyPr>
            <a:lstStyle/>
            <a:p>
              <a:pPr marL="0" lvl="1" algn="ctr">
                <a:defRPr/>
              </a:pPr>
              <a:r>
                <a:rPr lang="en-US" sz="2400" kern="0" dirty="0" err="1">
                  <a:solidFill>
                    <a:srgbClr val="000000"/>
                  </a:solidFill>
                  <a:cs typeface="Arial" panose="020B0604020202020204" pitchFamily="34" charset="0"/>
                </a:rPr>
                <a:t>C.Mác</a:t>
              </a:r>
              <a:endParaRPr lang="en-US" sz="2400" kern="0" dirty="0">
                <a:solidFill>
                  <a:srgbClr val="000000"/>
                </a:solidFill>
                <a:cs typeface="Arial" panose="020B0604020202020204" pitchFamily="34" charset="0"/>
              </a:endParaRPr>
            </a:p>
            <a:p>
              <a:pPr marL="0" lvl="1" algn="ctr">
                <a:defRPr/>
              </a:pPr>
              <a:r>
                <a:rPr lang="en-US" sz="2400" kern="0" dirty="0" err="1">
                  <a:solidFill>
                    <a:srgbClr val="000000"/>
                  </a:solidFill>
                  <a:cs typeface="Arial" panose="020B0604020202020204" pitchFamily="34" charset="0"/>
                </a:rPr>
                <a:t>Ph.Ăngghen</a:t>
              </a:r>
              <a:endParaRPr lang="en-US" sz="2400" kern="0" dirty="0">
                <a:solidFill>
                  <a:srgbClr val="000000"/>
                </a:solidFill>
                <a:cs typeface="Arial" panose="020B0604020202020204" pitchFamily="34" charset="0"/>
              </a:endParaRPr>
            </a:p>
          </p:txBody>
        </p:sp>
      </p:grpSp>
      <p:grpSp>
        <p:nvGrpSpPr>
          <p:cNvPr id="17" name="Group 16"/>
          <p:cNvGrpSpPr/>
          <p:nvPr/>
        </p:nvGrpSpPr>
        <p:grpSpPr>
          <a:xfrm>
            <a:off x="2195736" y="1728417"/>
            <a:ext cx="1251876" cy="3865516"/>
            <a:chOff x="2195736" y="2011755"/>
            <a:chExt cx="1251876" cy="3865516"/>
          </a:xfrm>
        </p:grpSpPr>
        <p:sp>
          <p:nvSpPr>
            <p:cNvPr id="18" name="Freeform 20"/>
            <p:cNvSpPr/>
            <p:nvPr/>
          </p:nvSpPr>
          <p:spPr bwMode="ltGray">
            <a:xfrm rot="5400000" flipV="1">
              <a:off x="1969035" y="2238456"/>
              <a:ext cx="170527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19" name="Freeform 22"/>
            <p:cNvSpPr/>
            <p:nvPr/>
          </p:nvSpPr>
          <p:spPr bwMode="ltGray">
            <a:xfrm rot="5400000" flipH="1" flipV="1">
              <a:off x="2065590" y="4495250"/>
              <a:ext cx="151216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20" name="Freeform 21"/>
            <p:cNvSpPr/>
            <p:nvPr/>
          </p:nvSpPr>
          <p:spPr bwMode="ltGray">
            <a:xfrm rot="5400000" flipV="1">
              <a:off x="2694082" y="3448816"/>
              <a:ext cx="346540" cy="116052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grpSp>
      <p:sp>
        <p:nvSpPr>
          <p:cNvPr id="21" name="Rectangle 20"/>
          <p:cNvSpPr/>
          <p:nvPr/>
        </p:nvSpPr>
        <p:spPr>
          <a:xfrm>
            <a:off x="4115781" y="5593933"/>
            <a:ext cx="4121641" cy="523220"/>
          </a:xfrm>
          <a:prstGeom prst="rect">
            <a:avLst/>
          </a:prstGeom>
        </p:spPr>
        <p:txBody>
          <a:bodyPr wrap="none">
            <a:spAutoFit/>
          </a:bodyPr>
          <a:lstStyle/>
          <a:p>
            <a:r>
              <a:rPr lang="vi-VN" sz="2800" dirty="0">
                <a:solidFill>
                  <a:srgbClr val="000000"/>
                </a:solidFill>
                <a:ea typeface="Times New Roman" panose="02020603050405020304" pitchFamily="18" charset="0"/>
              </a:rPr>
              <a:t>Công nhân công trường</a:t>
            </a:r>
            <a:r>
              <a:rPr lang="x-none" sz="2800" dirty="0"/>
              <a:t> </a:t>
            </a:r>
          </a:p>
        </p:txBody>
      </p:sp>
      <p:pic>
        <p:nvPicPr>
          <p:cNvPr id="23" name="Picture 22"/>
          <p:cNvPicPr>
            <a:picLocks noChangeAspect="1"/>
          </p:cNvPicPr>
          <p:nvPr/>
        </p:nvPicPr>
        <p:blipFill>
          <a:blip r:embed="rId2"/>
          <a:stretch>
            <a:fillRect/>
          </a:stretch>
        </p:blipFill>
        <p:spPr>
          <a:xfrm>
            <a:off x="3588038" y="2047008"/>
            <a:ext cx="5177129" cy="3546925"/>
          </a:xfrm>
          <a:prstGeom prst="rect">
            <a:avLst/>
          </a:prstGeom>
        </p:spPr>
      </p:pic>
      <p:sp>
        <p:nvSpPr>
          <p:cNvPr id="24"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22"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1784" y="2731870"/>
            <a:ext cx="2286000" cy="2286000"/>
            <a:chOff x="196754" y="2538869"/>
            <a:chExt cx="2286000" cy="2286000"/>
          </a:xfrm>
        </p:grpSpPr>
        <p:grpSp>
          <p:nvGrpSpPr>
            <p:cNvPr id="6" name="Group 5"/>
            <p:cNvGrpSpPr/>
            <p:nvPr/>
          </p:nvGrpSpPr>
          <p:grpSpPr>
            <a:xfrm>
              <a:off x="196754" y="2538869"/>
              <a:ext cx="2286000" cy="2286000"/>
              <a:chOff x="446410" y="3416942"/>
              <a:chExt cx="1874728" cy="1873250"/>
            </a:xfrm>
          </p:grpSpPr>
          <p:grpSp>
            <p:nvGrpSpPr>
              <p:cNvPr id="8" name="Group 7"/>
              <p:cNvGrpSpPr/>
              <p:nvPr/>
            </p:nvGrpSpPr>
            <p:grpSpPr bwMode="gray">
              <a:xfrm>
                <a:off x="446410" y="3416942"/>
                <a:ext cx="1874728" cy="1873250"/>
                <a:chOff x="682554" y="3610898"/>
                <a:chExt cx="2109554" cy="2108263"/>
              </a:xfrm>
              <a:effectLst>
                <a:reflection blurRad="6350" stA="52000" endA="300" endPos="35000" dir="5400000" sy="-100000" algn="bl" rotWithShape="0"/>
              </a:effectLst>
            </p:grpSpPr>
            <p:grpSp>
              <p:nvGrpSpPr>
                <p:cNvPr id="12" name="Group 11"/>
                <p:cNvGrpSpPr/>
                <p:nvPr/>
              </p:nvGrpSpPr>
              <p:grpSpPr bwMode="gray">
                <a:xfrm>
                  <a:off x="682554" y="3610898"/>
                  <a:ext cx="2109554" cy="2108263"/>
                  <a:chOff x="390255" y="2662226"/>
                  <a:chExt cx="1458564" cy="1457672"/>
                </a:xfrm>
              </p:grpSpPr>
              <p:sp>
                <p:nvSpPr>
                  <p:cNvPr id="14" name="TG_Oval 68"/>
                  <p:cNvSpPr>
                    <a:spLocks noChangeArrowheads="1"/>
                  </p:cNvSpPr>
                  <p:nvPr/>
                </p:nvSpPr>
                <p:spPr bwMode="gray">
                  <a:xfrm>
                    <a:off x="409144" y="2681374"/>
                    <a:ext cx="1424582" cy="1424581"/>
                  </a:xfrm>
                  <a:prstGeom prst="ellipse">
                    <a:avLst/>
                  </a:prstGeom>
                  <a:gradFill flip="none" rotWithShape="1">
                    <a:gsLst>
                      <a:gs pos="0">
                        <a:srgbClr val="9DA3B1"/>
                      </a:gs>
                      <a:gs pos="35000">
                        <a:srgbClr val="A5ABB7"/>
                      </a:gs>
                      <a:gs pos="58000">
                        <a:srgbClr val="DDDDDD"/>
                      </a:gs>
                      <a:gs pos="100000">
                        <a:srgbClr val="A5ABB7"/>
                      </a:gs>
                    </a:gsLst>
                    <a:lin ang="8100000" scaled="1"/>
                    <a:tileRect/>
                  </a:gradFill>
                  <a:ln>
                    <a:noFill/>
                  </a:ln>
                  <a:effectLst/>
                  <a:scene3d>
                    <a:camera prst="orthographicFront">
                      <a:rot lat="0" lon="0" rev="0"/>
                    </a:camera>
                    <a:lightRig rig="threePt" dir="t">
                      <a:rot lat="0" lon="0" rev="15600000"/>
                    </a:lightRig>
                  </a:scene3d>
                  <a:sp3d prstMaterial="dkEdge">
                    <a:bevelT w="279400" h="114300" prst="cross"/>
                    <a:contourClr>
                      <a:srgbClr val="000000"/>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TG_Block Arc 103"/>
                  <p:cNvSpPr/>
                  <p:nvPr/>
                </p:nvSpPr>
                <p:spPr bwMode="gray">
                  <a:xfrm rot="18023068">
                    <a:off x="390254" y="2662227"/>
                    <a:ext cx="1422129" cy="1422127"/>
                  </a:xfrm>
                  <a:prstGeom prst="blockArc">
                    <a:avLst>
                      <a:gd name="adj1" fmla="val 12071187"/>
                      <a:gd name="adj2" fmla="val 20286976"/>
                      <a:gd name="adj3" fmla="val 10689"/>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outerShdw blurRad="40000" dist="20000" dir="5400000" rotWithShape="0">
                      <a:srgbClr val="000000">
                        <a:alpha val="38000"/>
                      </a:srgbClr>
                    </a:outerShdw>
                  </a:effectLst>
                  <a:scene3d>
                    <a:camera prst="orthographicFront"/>
                    <a:lightRig rig="brightRoom" dir="t">
                      <a:rot lat="0" lon="0" rev="174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G_Block Arc 104"/>
                  <p:cNvSpPr/>
                  <p:nvPr/>
                </p:nvSpPr>
                <p:spPr bwMode="gray">
                  <a:xfrm rot="16200000">
                    <a:off x="405595" y="2676674"/>
                    <a:ext cx="1451523" cy="1434925"/>
                  </a:xfrm>
                  <a:prstGeom prst="blockArc">
                    <a:avLst>
                      <a:gd name="adj1" fmla="val 1030945"/>
                      <a:gd name="adj2" fmla="val 10468571"/>
                      <a:gd name="adj3" fmla="val 10184"/>
                    </a:avLst>
                  </a:prstGeom>
                  <a:gradFill flip="none" rotWithShape="1">
                    <a:gsLst>
                      <a:gs pos="0">
                        <a:srgbClr val="959FA5"/>
                      </a:gs>
                      <a:gs pos="25000">
                        <a:srgbClr val="9EAFB8"/>
                      </a:gs>
                      <a:gs pos="50000">
                        <a:srgbClr val="E8ECEE"/>
                      </a:gs>
                      <a:gs pos="75000">
                        <a:srgbClr val="DDDDDD"/>
                      </a:gs>
                      <a:gs pos="100000">
                        <a:srgbClr val="9DA3B1"/>
                      </a:gs>
                    </a:gsLst>
                    <a:path path="circle">
                      <a:fillToRect l="100000" t="100000"/>
                    </a:path>
                    <a:tileRect r="-100000" b="-100000"/>
                  </a:gradFill>
                  <a:ln w="28575" cap="flat" cmpd="sng" algn="ctr">
                    <a:noFill/>
                    <a:prstDash val="solid"/>
                  </a:ln>
                  <a:effectLst/>
                  <a:scene3d>
                    <a:camera prst="orthographicFront"/>
                    <a:lightRig rig="brightRoom" dir="t">
                      <a:rot lat="0" lon="0" rev="7200000"/>
                    </a:lightRig>
                  </a:scene3d>
                  <a:sp3d contourW="12700" prstMaterial="dkEdge">
                    <a:bevelT w="31750" h="63500"/>
                    <a:contourClr>
                      <a:srgbClr val="C9DFAC">
                        <a:lumMod val="50000"/>
                      </a:srgbClr>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3" name="TG_Oval 19"/>
                <p:cNvSpPr/>
                <p:nvPr/>
              </p:nvSpPr>
              <p:spPr bwMode="gray">
                <a:xfrm>
                  <a:off x="795224" y="3721104"/>
                  <a:ext cx="1867242" cy="1867239"/>
                </a:xfrm>
                <a:prstGeom prst="donut">
                  <a:avLst>
                    <a:gd name="adj" fmla="val 4214"/>
                  </a:avLst>
                </a:prstGeom>
                <a:gradFill>
                  <a:gsLst>
                    <a:gs pos="0">
                      <a:srgbClr val="000000">
                        <a:alpha val="50000"/>
                      </a:srgbClr>
                    </a:gs>
                    <a:gs pos="25000">
                      <a:srgbClr val="000000">
                        <a:lumMod val="65000"/>
                        <a:alpha val="50000"/>
                      </a:srgbClr>
                    </a:gs>
                    <a:gs pos="50000">
                      <a:srgbClr val="000000">
                        <a:lumMod val="50000"/>
                        <a:alpha val="50000"/>
                      </a:srgbClr>
                    </a:gs>
                    <a:gs pos="75000">
                      <a:srgbClr val="000000">
                        <a:lumMod val="65000"/>
                        <a:alpha val="50000"/>
                      </a:srgbClr>
                    </a:gs>
                    <a:gs pos="100000">
                      <a:srgbClr val="000000">
                        <a:alpha val="50000"/>
                      </a:srgbClr>
                    </a:gs>
                  </a:gsLst>
                  <a:lin ang="5400000" scaled="0"/>
                </a:gradFill>
                <a:ln w="28575" cap="flat" cmpd="sng" algn="ctr">
                  <a:solidFill>
                    <a:srgbClr val="FFFFFF">
                      <a:alpha val="30000"/>
                    </a:srgbClr>
                  </a:solidFill>
                  <a:prstDash val="solid"/>
                </a:ln>
                <a:effectLst/>
                <a:scene3d>
                  <a:camera prst="orthographicFront"/>
                  <a:lightRig rig="glow" dir="t">
                    <a:rot lat="0" lon="0" rev="14400000"/>
                  </a:lightRig>
                </a:scene3d>
                <a:sp3d prstMaterial="clear">
                  <a:bevelT w="508000" h="1905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9" name="Group 8"/>
              <p:cNvGrpSpPr/>
              <p:nvPr/>
            </p:nvGrpSpPr>
            <p:grpSpPr bwMode="gray">
              <a:xfrm>
                <a:off x="670921" y="3668742"/>
                <a:ext cx="1381443" cy="1381197"/>
                <a:chOff x="972792" y="3136897"/>
                <a:chExt cx="1554481" cy="1554480"/>
              </a:xfrm>
            </p:grpSpPr>
            <p:sp>
              <p:nvSpPr>
                <p:cNvPr id="10" name="TG_Oval 19"/>
                <p:cNvSpPr/>
                <p:nvPr/>
              </p:nvSpPr>
              <p:spPr bwMode="gray">
                <a:xfrm>
                  <a:off x="972792" y="3136897"/>
                  <a:ext cx="1554481" cy="1554480"/>
                </a:xfrm>
                <a:prstGeom prst="ellipse">
                  <a:avLst/>
                </a:prstGeom>
                <a:gradFill>
                  <a:gsLst>
                    <a:gs pos="0">
                      <a:srgbClr val="A9D646"/>
                    </a:gs>
                    <a:gs pos="25000">
                      <a:srgbClr val="92C02A"/>
                    </a:gs>
                    <a:gs pos="50000">
                      <a:srgbClr val="779D23"/>
                    </a:gs>
                    <a:gs pos="75000">
                      <a:srgbClr val="92C02A"/>
                    </a:gs>
                    <a:gs pos="100000">
                      <a:srgbClr val="A9D646"/>
                    </a:gs>
                  </a:gsLst>
                  <a:lin ang="5400000" scaled="0"/>
                </a:gradFill>
                <a:ln w="28575" cap="flat" cmpd="sng" algn="ctr">
                  <a:noFill/>
                  <a:prstDash val="solid"/>
                </a:ln>
                <a:effectLst>
                  <a:outerShdw blurRad="50800" sx="106000" sy="106000" algn="ctr" rotWithShape="0">
                    <a:prstClr val="black">
                      <a:alpha val="80000"/>
                    </a:prstClr>
                  </a:outerShdw>
                </a:effectLst>
                <a:scene3d>
                  <a:camera prst="orthographicFront">
                    <a:rot lat="0" lon="0" rev="0"/>
                  </a:camera>
                  <a:lightRig rig="glow" dir="t">
                    <a:rot lat="0" lon="0" rev="3600000"/>
                  </a:lightRig>
                </a:scene3d>
                <a:sp3d contourW="25400" prstMaterial="dkEdge">
                  <a:bevelT w="571500" h="571500"/>
                  <a:contourClr>
                    <a:srgbClr val="000000"/>
                  </a:contourClr>
                </a:sp3d>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1" i="0" u="none" strike="noStrike" kern="1200" cap="none" spc="0" normalizeH="0" baseline="0" noProof="0" dirty="0">
                    <a:ln w="11430"/>
                    <a:gradFill>
                      <a:gsLst>
                        <a:gs pos="0">
                          <a:srgbClr val="EFA263">
                            <a:tint val="70000"/>
                            <a:satMod val="245000"/>
                          </a:srgbClr>
                        </a:gs>
                        <a:gs pos="75000">
                          <a:srgbClr val="EFA263">
                            <a:tint val="90000"/>
                            <a:shade val="60000"/>
                            <a:satMod val="240000"/>
                          </a:srgbClr>
                        </a:gs>
                        <a:gs pos="100000">
                          <a:srgbClr val="EFA263">
                            <a:tint val="100000"/>
                            <a:shade val="50000"/>
                            <a:satMod val="240000"/>
                          </a:srgbClr>
                        </a:gs>
                      </a:gsLst>
                      <a:lin ang="5400000"/>
                    </a:gradFill>
                    <a:effectLst>
                      <a:outerShdw blurRad="50800" dist="39000" dir="5460000" algn="tl">
                        <a:srgbClr val="000000">
                          <a:alpha val="38000"/>
                        </a:srgbClr>
                      </a:outerShdw>
                      <a:reflection blurRad="6350" stA="60000" endA="900" endPos="58000" dir="5400000" sy="-100000" algn="bl" rotWithShape="0"/>
                    </a:effectLst>
                    <a:uLnTx/>
                    <a:uFillTx/>
                    <a:latin typeface="Arial" panose="020B0604020202020204"/>
                    <a:ea typeface="+mn-ea"/>
                    <a:cs typeface="+mn-cs"/>
                  </a:endParaRPr>
                </a:p>
              </p:txBody>
            </p:sp>
            <p:sp>
              <p:nvSpPr>
                <p:cNvPr id="11" name="TG_Oval 19"/>
                <p:cNvSpPr/>
                <p:nvPr/>
              </p:nvSpPr>
              <p:spPr bwMode="gray">
                <a:xfrm>
                  <a:off x="1036538" y="3201787"/>
                  <a:ext cx="1427111" cy="1427105"/>
                </a:xfrm>
                <a:prstGeom prst="ellipse">
                  <a:avLst/>
                </a:prstGeom>
                <a:gradFill flip="none" rotWithShape="1">
                  <a:gsLst>
                    <a:gs pos="0">
                      <a:srgbClr val="000000">
                        <a:alpha val="50000"/>
                      </a:srgbClr>
                    </a:gs>
                    <a:gs pos="25000">
                      <a:srgbClr val="000000">
                        <a:lumMod val="65000"/>
                        <a:alpha val="23000"/>
                      </a:srgbClr>
                    </a:gs>
                    <a:gs pos="50000">
                      <a:srgbClr val="000000">
                        <a:lumMod val="50000"/>
                        <a:alpha val="0"/>
                      </a:srgbClr>
                    </a:gs>
                    <a:gs pos="75000">
                      <a:srgbClr val="000000">
                        <a:lumMod val="65000"/>
                        <a:alpha val="16000"/>
                      </a:srgbClr>
                    </a:gs>
                    <a:gs pos="100000">
                      <a:srgbClr val="000000">
                        <a:alpha val="50000"/>
                      </a:srgbClr>
                    </a:gs>
                  </a:gsLst>
                  <a:lin ang="5400000" scaled="1"/>
                  <a:tileRect/>
                </a:gradFill>
                <a:ln w="28575" cap="flat" cmpd="sng" algn="ctr">
                  <a:solidFill>
                    <a:srgbClr val="FFFFFF">
                      <a:alpha val="30000"/>
                    </a:srgbClr>
                  </a:solidFill>
                  <a:prstDash val="solid"/>
                </a:ln>
                <a:effectLst>
                  <a:outerShdw blurRad="63500" sx="102000" sy="102000" algn="ctr" rotWithShape="0">
                    <a:srgbClr val="FFFFFF">
                      <a:alpha val="40000"/>
                    </a:srgbClr>
                  </a:outerShdw>
                </a:effectLst>
                <a:scene3d>
                  <a:camera prst="orthographicFront">
                    <a:rot lat="0" lon="0" rev="0"/>
                  </a:camera>
                  <a:lightRig rig="glow" dir="t">
                    <a:rot lat="0" lon="0" rev="14400000"/>
                  </a:lightRig>
                </a:scene3d>
                <a:sp3d prstMaterial="clear">
                  <a:bevelT w="889000" h="889000"/>
                  <a:contourClr>
                    <a:srgbClr val="FFFFFF"/>
                  </a:contourClr>
                </a:sp3d>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7" name="TextBox 6"/>
            <p:cNvSpPr txBox="1"/>
            <p:nvPr/>
          </p:nvSpPr>
          <p:spPr>
            <a:xfrm>
              <a:off x="366331" y="3203332"/>
              <a:ext cx="1882419" cy="830997"/>
            </a:xfrm>
            <a:prstGeom prst="rect">
              <a:avLst/>
            </a:prstGeom>
            <a:noFill/>
          </p:spPr>
          <p:txBody>
            <a:bodyPr wrap="square" rtlCol="0">
              <a:spAutoFit/>
            </a:bodyPr>
            <a:lstStyle/>
            <a:p>
              <a:pPr marL="0" lvl="1" algn="ctr">
                <a:defRPr/>
              </a:pPr>
              <a:r>
                <a:rPr lang="en-US" sz="2400" kern="0" dirty="0" err="1">
                  <a:solidFill>
                    <a:srgbClr val="000000"/>
                  </a:solidFill>
                  <a:cs typeface="Arial" panose="020B0604020202020204" pitchFamily="34" charset="0"/>
                </a:rPr>
                <a:t>C.Mác</a:t>
              </a:r>
              <a:endParaRPr lang="en-US" sz="2400" kern="0" dirty="0">
                <a:solidFill>
                  <a:srgbClr val="000000"/>
                </a:solidFill>
                <a:cs typeface="Arial" panose="020B0604020202020204" pitchFamily="34" charset="0"/>
              </a:endParaRPr>
            </a:p>
            <a:p>
              <a:pPr marL="0" lvl="1" algn="ctr">
                <a:defRPr/>
              </a:pPr>
              <a:r>
                <a:rPr lang="en-US" sz="2400" kern="0" dirty="0" err="1">
                  <a:solidFill>
                    <a:srgbClr val="000000"/>
                  </a:solidFill>
                  <a:cs typeface="Arial" panose="020B0604020202020204" pitchFamily="34" charset="0"/>
                </a:rPr>
                <a:t>Ph.Ăngghen</a:t>
              </a:r>
              <a:endParaRPr lang="en-US" sz="2400" kern="0" dirty="0">
                <a:solidFill>
                  <a:srgbClr val="000000"/>
                </a:solidFill>
                <a:cs typeface="Arial" panose="020B0604020202020204" pitchFamily="34" charset="0"/>
              </a:endParaRPr>
            </a:p>
          </p:txBody>
        </p:sp>
      </p:grpSp>
      <p:grpSp>
        <p:nvGrpSpPr>
          <p:cNvPr id="17" name="Group 16"/>
          <p:cNvGrpSpPr/>
          <p:nvPr/>
        </p:nvGrpSpPr>
        <p:grpSpPr>
          <a:xfrm>
            <a:off x="2195736" y="1728417"/>
            <a:ext cx="1251876" cy="3865516"/>
            <a:chOff x="2195736" y="2011755"/>
            <a:chExt cx="1251876" cy="3865516"/>
          </a:xfrm>
        </p:grpSpPr>
        <p:sp>
          <p:nvSpPr>
            <p:cNvPr id="18" name="Freeform 20"/>
            <p:cNvSpPr/>
            <p:nvPr/>
          </p:nvSpPr>
          <p:spPr bwMode="ltGray">
            <a:xfrm rot="5400000" flipV="1">
              <a:off x="1969035" y="2238456"/>
              <a:ext cx="170527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19" name="Freeform 22"/>
            <p:cNvSpPr/>
            <p:nvPr/>
          </p:nvSpPr>
          <p:spPr bwMode="ltGray">
            <a:xfrm rot="5400000" flipH="1" flipV="1">
              <a:off x="2065590" y="4495250"/>
              <a:ext cx="1512167" cy="1251875"/>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sp>
          <p:nvSpPr>
            <p:cNvPr id="20" name="Freeform 21"/>
            <p:cNvSpPr/>
            <p:nvPr/>
          </p:nvSpPr>
          <p:spPr bwMode="ltGray">
            <a:xfrm rot="5400000" flipV="1">
              <a:off x="2694082" y="3448816"/>
              <a:ext cx="346540" cy="116052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186186">
                    <a:gamma/>
                    <a:tint val="0"/>
                    <a:invGamma/>
                    <a:alpha val="0"/>
                  </a:srgbClr>
                </a:gs>
                <a:gs pos="100000">
                  <a:srgbClr val="779D23"/>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vi-VN" sz="4000" b="1" i="0" u="none" strike="noStrike" kern="0" cap="none" spc="0" normalizeH="0" baseline="0" noProof="0">
                <a:ln>
                  <a:noFill/>
                </a:ln>
                <a:solidFill>
                  <a:srgbClr val="186186"/>
                </a:solidFill>
                <a:effectLst/>
                <a:uLnTx/>
                <a:uFillTx/>
                <a:latin typeface="Arial" panose="020B0604020202020204"/>
                <a:cs typeface="Arial" panose="020B0604020202020204"/>
              </a:endParaRPr>
            </a:p>
          </p:txBody>
        </p:sp>
      </p:grpSp>
      <p:sp>
        <p:nvSpPr>
          <p:cNvPr id="21" name="Rectangle 20"/>
          <p:cNvSpPr/>
          <p:nvPr/>
        </p:nvSpPr>
        <p:spPr>
          <a:xfrm>
            <a:off x="4591183" y="5593933"/>
            <a:ext cx="3119765" cy="523220"/>
          </a:xfrm>
          <a:prstGeom prst="rect">
            <a:avLst/>
          </a:prstGeom>
        </p:spPr>
        <p:txBody>
          <a:bodyPr wrap="none">
            <a:spAutoFit/>
          </a:bodyPr>
          <a:lstStyle/>
          <a:p>
            <a:r>
              <a:rPr lang="vi-VN" sz="2800" dirty="0">
                <a:solidFill>
                  <a:srgbClr val="000000"/>
                </a:solidFill>
                <a:ea typeface="Times New Roman" panose="02020603050405020304" pitchFamily="18" charset="0"/>
              </a:rPr>
              <a:t>Công nhân cơ khí</a:t>
            </a:r>
            <a:r>
              <a:rPr lang="x-none" sz="2800" dirty="0"/>
              <a:t> </a:t>
            </a:r>
          </a:p>
        </p:txBody>
      </p:sp>
      <p:pic>
        <p:nvPicPr>
          <p:cNvPr id="23" name="Picture 22"/>
          <p:cNvPicPr>
            <a:picLocks noChangeAspect="1"/>
          </p:cNvPicPr>
          <p:nvPr/>
        </p:nvPicPr>
        <p:blipFill>
          <a:blip r:embed="rId2"/>
          <a:stretch>
            <a:fillRect/>
          </a:stretch>
        </p:blipFill>
        <p:spPr>
          <a:xfrm>
            <a:off x="3529521" y="1600200"/>
            <a:ext cx="5243090" cy="3993733"/>
          </a:xfrm>
          <a:prstGeom prst="rect">
            <a:avLst/>
          </a:prstGeom>
        </p:spPr>
      </p:pic>
      <p:sp>
        <p:nvSpPr>
          <p:cNvPr id="24" name="Title 1"/>
          <p:cNvSpPr>
            <a:spLocks noGrp="1"/>
          </p:cNvSpPr>
          <p:nvPr>
            <p:ph type="title"/>
          </p:nvPr>
        </p:nvSpPr>
        <p:spPr>
          <a:xfrm>
            <a:off x="2363189" y="116287"/>
            <a:ext cx="4738255" cy="825925"/>
          </a:xfrm>
        </p:spPr>
        <p:txBody>
          <a:bodyPr>
            <a:normAutofit fontScale="90000"/>
          </a:bodyPr>
          <a:lstStyle/>
          <a:p>
            <a:pPr algn="ctr"/>
            <a:r>
              <a:rPr lang="en-US" sz="2800" b="1" dirty="0">
                <a:solidFill>
                  <a:srgbClr val="FF0000"/>
                </a:solidFill>
              </a:rPr>
              <a:t>1.1. </a:t>
            </a:r>
            <a:r>
              <a:rPr lang="en-US" sz="2800" b="1" kern="0" dirty="0">
                <a:solidFill>
                  <a:srgbClr val="FF0000"/>
                </a:solidFill>
                <a:latin typeface="Arial" panose="020B0604020202020204" pitchFamily="34" charset="0"/>
              </a:rPr>
              <a:t>Quan </a:t>
            </a:r>
            <a:r>
              <a:rPr lang="en-US" sz="2800" b="1" kern="0" dirty="0" err="1">
                <a:solidFill>
                  <a:srgbClr val="FF0000"/>
                </a:solidFill>
                <a:latin typeface="Arial" panose="020B0604020202020204" pitchFamily="34" charset="0"/>
              </a:rPr>
              <a:t>niệm</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về</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giai</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cấp</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công</a:t>
            </a:r>
            <a:r>
              <a:rPr lang="en-US" sz="2800" b="1" kern="0" dirty="0">
                <a:solidFill>
                  <a:srgbClr val="FF0000"/>
                </a:solidFill>
                <a:latin typeface="Arial" panose="020B0604020202020204" pitchFamily="34" charset="0"/>
              </a:rPr>
              <a:t> </a:t>
            </a:r>
            <a:r>
              <a:rPr lang="en-US" sz="2800" b="1" kern="0" dirty="0" err="1">
                <a:solidFill>
                  <a:srgbClr val="FF0000"/>
                </a:solidFill>
                <a:latin typeface="Arial" panose="020B0604020202020204" pitchFamily="34" charset="0"/>
              </a:rPr>
              <a:t>nhân</a:t>
            </a:r>
            <a:endParaRPr lang="en-US" sz="2800" b="1" dirty="0">
              <a:solidFill>
                <a:srgbClr val="FF0000"/>
              </a:solidFill>
            </a:endParaRPr>
          </a:p>
        </p:txBody>
      </p:sp>
      <p:sp>
        <p:nvSpPr>
          <p:cNvPr id="22"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3480</Words>
  <Application>Microsoft Office PowerPoint</Application>
  <PresentationFormat>On-screen Show (4:3)</PresentationFormat>
  <Paragraphs>237</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.VnArial</vt:lpstr>
      <vt:lpstr>.VnVogueH</vt:lpstr>
      <vt:lpstr>Arial</vt:lpstr>
      <vt:lpstr>Calibri</vt:lpstr>
      <vt:lpstr>Courier New</vt:lpstr>
      <vt:lpstr>Times New Roman</vt:lpstr>
      <vt:lpstr>Office Theme</vt:lpstr>
      <vt:lpstr>PowerPoint Presentation</vt:lpstr>
      <vt:lpstr>NỘI DUNG CHƯƠNG 2</vt:lpstr>
      <vt:lpstr>PowerPoint Presentation</vt:lpstr>
      <vt:lpstr>1.1. Quan niệm về giai cấp công nhân</vt:lpstr>
      <vt:lpstr>1.1. Quan niệm về giai cấp công nhân</vt:lpstr>
      <vt:lpstr>1.1. Quan niệm về giai cấp công nhân</vt:lpstr>
      <vt:lpstr>1.1. Quan niệm về giai cấp công nhân</vt:lpstr>
      <vt:lpstr>1.1. Quan niệm về giai cấp công nhân</vt:lpstr>
      <vt:lpstr>1.1. Quan niệm về giai cấp công nhân</vt:lpstr>
      <vt:lpstr>1.1. Quan niệm về giai cấp công nhân</vt:lpstr>
      <vt:lpstr>1.1. Quan niệm về giai cấp công nhân</vt:lpstr>
      <vt:lpstr>1.2. Nội dung sứ mệnh lịch sử của GCCN</vt:lpstr>
      <vt:lpstr>1.2. Nội dung sứ mệnh lịch sử của GCCN</vt:lpstr>
      <vt:lpstr>1.2. Nội dung sứ mệnh lịch sử của GCCN</vt:lpstr>
      <vt:lpstr>1.2. Nội dung sứ mệnh lịch sử của GCCN</vt:lpstr>
      <vt:lpstr>1.3. Điều kiện khách quan và nhân tố chủ quan quy định GCCN hoàn thành SMLS</vt:lpstr>
      <vt:lpstr>1.3.1. Điều kiện khách quan quy định GCCN hoàn thành SMLS</vt:lpstr>
      <vt:lpstr>PowerPoint Presentation</vt:lpstr>
      <vt:lpstr>PowerPoint Presentation</vt:lpstr>
      <vt:lpstr>1.3.1. Điều kiện khách quan quy định GCCN hoàn thành SMLS</vt:lpstr>
      <vt:lpstr>1.3.1. Điều kiện khách quan quy định GCCN hoàn thành SMLS</vt:lpstr>
      <vt:lpstr>1.3.1. Điều kiện khách quan quy định GCCN hoàn thành SMLS</vt:lpstr>
      <vt:lpstr>1.3.1. Điều kiện khách quan quy định GCCN hoàn thành SMLS</vt:lpstr>
      <vt:lpstr>1.3.2. Nhân tố chủ quan để giai cấp công nhân hoàn thành SMLS</vt:lpstr>
      <vt:lpstr>1.3. Điều kiện khách quan và nhân tố chủ quan quy định GCCN hoàn thành SMLS</vt:lpstr>
      <vt:lpstr>2. GCCN VÀ THỰC HIỆN SMLS CỦA GCCN TRONG THỜI ĐẠI NGÀY NAY</vt:lpstr>
      <vt:lpstr>2. GCCN VÀ THỰC HIỆN SMLS CỦA GCCN TRONG THỜI ĐẠI NGÀY NAY</vt:lpstr>
      <vt:lpstr>2. GCCN VÀ THỰC HIỆN SMLS CỦA GCCN TRONG THỜI ĐẠI NGÀY NAY</vt:lpstr>
      <vt:lpstr>2. GCCN VÀ THỰC HIỆN SMLS CỦA GCCN TRONG THỜI ĐẠI NGÀY NAY</vt:lpstr>
      <vt:lpstr>2.2. Thực hiện SMLS của GCCN trong thời đại ngày nay </vt:lpstr>
      <vt:lpstr>2.2. Thực hiện SMLS của GCCN trong thời đại ngày nay </vt:lpstr>
      <vt:lpstr>2.2. Thực hiện SMLS của GCCN trong thời đại ngày nay </vt:lpstr>
      <vt:lpstr>3. SỨ MỆNH LỊCH SỬ CỦA GIAI CẤP CÔNG NHÂN VIỆT NAM</vt:lpstr>
      <vt:lpstr>3.1. Đặc điểm của giai cấp công nhân Việt Nam</vt:lpstr>
      <vt:lpstr>3.1. Đặc điểm của giai cấp công nhân Việt Nam</vt:lpstr>
      <vt:lpstr>3.1. Đặc điểm của giai cấp công nhân Việt Nam</vt:lpstr>
      <vt:lpstr>3.1. Đặc điểm của giai cấp công nhân Việt Nam</vt:lpstr>
      <vt:lpstr>PowerPoint Presentation</vt:lpstr>
      <vt:lpstr>3.1. Đặc điểm của giai cấp công nhân Việt Nam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THÚC CHƯƠNG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SỨ MỆNH LỊCH SỬ  CỦA GIAI CẤP CÔNG NHÂN</dc:title>
  <dc:creator>Quoc Thinh Huynh</dc:creator>
  <cp:lastModifiedBy>Admin</cp:lastModifiedBy>
  <cp:revision>84</cp:revision>
  <dcterms:created xsi:type="dcterms:W3CDTF">2020-03-14T06:05:00Z</dcterms:created>
  <dcterms:modified xsi:type="dcterms:W3CDTF">2024-05-29T08:06:35Z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A48967BA25384ED0BCEC14EA58610490</vt:lpwstr>
  </property>
</Properties>
</file>